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076137180" r:id="rId2"/>
    <p:sldId id="2076137174"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6" d="100"/>
          <a:sy n="106" d="100"/>
        </p:scale>
        <p:origin x="732"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cklehurst, Cara" userId="8f25839e-b4bd-4702-ba70-8c94563742dd" providerId="ADAL" clId="{C8EFBDD6-8C3B-4EF7-B516-AC5F41E5A9D8}"/>
    <pc:docChg chg="custSel modSld">
      <pc:chgData name="Brocklehurst, Cara" userId="8f25839e-b4bd-4702-ba70-8c94563742dd" providerId="ADAL" clId="{C8EFBDD6-8C3B-4EF7-B516-AC5F41E5A9D8}" dt="2024-10-23T19:39:47.634" v="72" actId="14100"/>
      <pc:docMkLst>
        <pc:docMk/>
      </pc:docMkLst>
      <pc:sldChg chg="modSp mod">
        <pc:chgData name="Brocklehurst, Cara" userId="8f25839e-b4bd-4702-ba70-8c94563742dd" providerId="ADAL" clId="{C8EFBDD6-8C3B-4EF7-B516-AC5F41E5A9D8}" dt="2024-10-23T19:39:47.634" v="72" actId="14100"/>
        <pc:sldMkLst>
          <pc:docMk/>
          <pc:sldMk cId="2325892106" sldId="2076137180"/>
        </pc:sldMkLst>
        <pc:spChg chg="mod">
          <ac:chgData name="Brocklehurst, Cara" userId="8f25839e-b4bd-4702-ba70-8c94563742dd" providerId="ADAL" clId="{C8EFBDD6-8C3B-4EF7-B516-AC5F41E5A9D8}" dt="2024-10-23T19:39:47.634" v="72" actId="14100"/>
          <ac:spMkLst>
            <pc:docMk/>
            <pc:sldMk cId="2325892106" sldId="2076137180"/>
            <ac:spMk id="6" creationId="{A15E7D1E-984C-80E2-CB58-D3F6EC192D0E}"/>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E4775E2-C349-5D46-8B00-EEEC2FC3FD1A}"/>
              </a:ext>
            </a:extLst>
          </p:cNvPr>
          <p:cNvPicPr>
            <a:picLocks noChangeAspect="1"/>
          </p:cNvPicPr>
          <p:nvPr userDrawn="1"/>
        </p:nvPicPr>
        <p:blipFill>
          <a:blip r:embed="rId2"/>
          <a:stretch>
            <a:fillRect/>
          </a:stretch>
        </p:blipFill>
        <p:spPr>
          <a:xfrm>
            <a:off x="7201575" y="5963040"/>
            <a:ext cx="4739119" cy="886217"/>
          </a:xfrm>
          <a:prstGeom prst="rect">
            <a:avLst/>
          </a:prstGeom>
        </p:spPr>
      </p:pic>
      <p:grpSp>
        <p:nvGrpSpPr>
          <p:cNvPr id="5" name="Group 4"/>
          <p:cNvGrpSpPr/>
          <p:nvPr userDrawn="1"/>
        </p:nvGrpSpPr>
        <p:grpSpPr>
          <a:xfrm>
            <a:off x="-182880" y="-182880"/>
            <a:ext cx="12557760" cy="7229856"/>
            <a:chOff x="-137160" y="-137160"/>
            <a:chExt cx="9418320" cy="5422392"/>
          </a:xfrm>
        </p:grpSpPr>
        <p:cxnSp>
          <p:nvCxnSpPr>
            <p:cNvPr id="8" name="Straight Connector 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2133600" y="4145279"/>
            <a:ext cx="9448800" cy="1219200"/>
          </a:xfrm>
        </p:spPr>
        <p:txBody>
          <a:bodyPr anchor="b" anchorCtr="0">
            <a:noAutofit/>
          </a:bodyPr>
          <a:lstStyle>
            <a:lvl1pPr>
              <a:defRPr sz="4267" b="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bwMode="auto">
          <a:xfrm>
            <a:off x="2133600" y="5486400"/>
            <a:ext cx="6705600" cy="975360"/>
          </a:xfrm>
          <a:noFill/>
        </p:spPr>
        <p:txBody>
          <a:bodyPr>
            <a:noAutofit/>
          </a:bodyPr>
          <a:lstStyle>
            <a:lvl1pPr marL="0" indent="0" algn="l">
              <a:lnSpc>
                <a:spcPct val="100000"/>
              </a:lnSpc>
              <a:spcBef>
                <a:spcPts val="0"/>
              </a:spcBef>
              <a:buNone/>
              <a:defRPr sz="1867" b="1" i="0" baseline="0">
                <a:solidFill>
                  <a:schemeClr val="tx1"/>
                </a:solidFill>
                <a:latin typeface="+mn-lt"/>
                <a:ea typeface="Arial Regular" charset="0"/>
                <a:cs typeface="Arial Regular"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sp>
        <p:nvSpPr>
          <p:cNvPr id="27" name="Picture Placeholder 3"/>
          <p:cNvSpPr>
            <a:spLocks noGrp="1"/>
          </p:cNvSpPr>
          <p:nvPr>
            <p:ph type="pic" sz="quarter" idx="10" hasCustomPrompt="1"/>
          </p:nvPr>
        </p:nvSpPr>
        <p:spPr>
          <a:xfrm>
            <a:off x="700832" y="421541"/>
            <a:ext cx="10876800" cy="3513600"/>
          </a:xfrm>
          <a:solidFill>
            <a:srgbClr val="CCCCCC"/>
          </a:solidFill>
        </p:spPr>
        <p:txBody>
          <a:bodyPr tIns="1116000" anchor="t" anchorCtr="0">
            <a:normAutofit/>
          </a:bodyPr>
          <a:lstStyle>
            <a:lvl1pPr marL="1439297" marR="0" indent="0" algn="l" defTabSz="1219170" rtl="0" eaLnBrk="1" fontAlgn="auto" latinLnBrk="0" hangingPunct="1">
              <a:lnSpc>
                <a:spcPct val="100000"/>
              </a:lnSpc>
              <a:spcBef>
                <a:spcPts val="1600"/>
              </a:spcBef>
              <a:spcAft>
                <a:spcPts val="0"/>
              </a:spcAft>
              <a:buClrTx/>
              <a:buSzPct val="120000"/>
              <a:buFont typeface="Arial" pitchFamily="34" charset="0"/>
              <a:buNone/>
              <a:tabLst>
                <a:tab pos="5331751" algn="r"/>
                <a:tab pos="10972526" algn="r"/>
              </a:tabLst>
              <a:defRPr lang="en-US" sz="1267" smtClean="0">
                <a:effectLst/>
                <a:latin typeface="+mn-lt"/>
              </a:defRPr>
            </a:lvl1pPr>
          </a:lstStyle>
          <a:p>
            <a:r>
              <a:rPr lang="en-US" dirty="0"/>
              <a:t>This space is reserved for cropped images only sourced from Novartis Brand Lab at https://</a:t>
            </a:r>
            <a:r>
              <a:rPr lang="en-US" dirty="0" err="1"/>
              <a:t>www.novartisbrandlab.com</a:t>
            </a:r>
            <a:r>
              <a:rPr lang="en-US" dirty="0"/>
              <a:t>/resources/assets/5982</a:t>
            </a:r>
            <a:br>
              <a:rPr lang="en-US" dirty="0"/>
            </a:br>
            <a:r>
              <a:rPr lang="en-US" dirty="0"/>
              <a:t>Once you have chosen your image, select the asset for download from the drop-down menu.                                                            For this template, you would download the image cropped to fit the </a:t>
            </a:r>
            <a:r>
              <a:rPr lang="en-US" dirty="0">
                <a:solidFill>
                  <a:srgbClr val="000000"/>
                </a:solidFill>
                <a:effectLst/>
                <a:latin typeface="Arial" charset="0"/>
              </a:rPr>
              <a:t>PPT Presentation Wide Screen 16:9 template</a:t>
            </a:r>
            <a:r>
              <a:rPr lang="en-US" dirty="0"/>
              <a:t>.</a:t>
            </a:r>
            <a:br>
              <a:rPr lang="en-US" dirty="0"/>
            </a:br>
            <a:r>
              <a:rPr lang="en-US" dirty="0"/>
              <a:t>Illustrations, graphics or icons are not allowed. Photography must follow our </a:t>
            </a:r>
            <a:r>
              <a:rPr lang="en-US" dirty="0" err="1"/>
              <a:t>monocolor</a:t>
            </a:r>
            <a:r>
              <a:rPr lang="en-US" dirty="0"/>
              <a:t> rule.                                                                 That means for this template in Novartis Blue </a:t>
            </a:r>
            <a:r>
              <a:rPr lang="en-US" dirty="0" err="1"/>
              <a:t>monocolor</a:t>
            </a:r>
            <a:r>
              <a:rPr lang="en-US" dirty="0"/>
              <a:t> theme, choose an image with a pop of Novartis Blue color.</a:t>
            </a:r>
          </a:p>
        </p:txBody>
      </p:sp>
      <p:sp>
        <p:nvSpPr>
          <p:cNvPr id="24" name="Text Placeholder 7"/>
          <p:cNvSpPr>
            <a:spLocks noGrp="1"/>
          </p:cNvSpPr>
          <p:nvPr>
            <p:ph type="body" sz="quarter" idx="12" hasCustomPrompt="1"/>
          </p:nvPr>
        </p:nvSpPr>
        <p:spPr bwMode="gray">
          <a:xfrm>
            <a:off x="0" y="853440"/>
            <a:ext cx="3048000" cy="731520"/>
          </a:xfrm>
          <a:solidFill>
            <a:schemeClr val="accent2"/>
          </a:solidFill>
        </p:spPr>
        <p:txBody>
          <a:bodyPr lIns="182880" tIns="45720" rIns="91440" bIns="45720" anchor="ctr" anchorCtr="0">
            <a:normAutofit/>
          </a:bodyPr>
          <a:lstStyle>
            <a:lvl1pPr marL="0" marR="0" indent="0" algn="l" defTabSz="1219170" rtl="0" eaLnBrk="1" fontAlgn="auto" latinLnBrk="0" hangingPunct="1">
              <a:lnSpc>
                <a:spcPct val="100000"/>
              </a:lnSpc>
              <a:spcBef>
                <a:spcPts val="0"/>
              </a:spcBef>
              <a:spcAft>
                <a:spcPts val="0"/>
              </a:spcAft>
              <a:buClrTx/>
              <a:buSzPct val="120000"/>
              <a:buFont typeface="Arial"/>
              <a:buNone/>
              <a:tabLst>
                <a:tab pos="5331751" algn="r"/>
                <a:tab pos="10972526" algn="r"/>
              </a:tabLst>
              <a:defRPr sz="1333" b="1" i="0" spc="0" baseline="0">
                <a:solidFill>
                  <a:schemeClr val="bg1"/>
                </a:solidFill>
                <a:latin typeface="+mn-lt"/>
                <a:ea typeface="Arial Regular" charset="0"/>
                <a:cs typeface="Arial Regular" charset="0"/>
              </a:defRPr>
            </a:lvl1pPr>
            <a:lvl2pPr marL="0" indent="0" algn="l">
              <a:spcBef>
                <a:spcPts val="0"/>
              </a:spcBef>
              <a:buFont typeface="Arial"/>
              <a:buNone/>
              <a:defRPr sz="1200" b="1">
                <a:solidFill>
                  <a:schemeClr val="bg1"/>
                </a:solidFill>
              </a:defRPr>
            </a:lvl2pPr>
            <a:lvl3pPr marL="0" indent="0">
              <a:spcBef>
                <a:spcPts val="0"/>
              </a:spcBef>
              <a:buFont typeface="Arial"/>
              <a:buNone/>
              <a:defRPr sz="1333" b="1">
                <a:solidFill>
                  <a:schemeClr val="bg1"/>
                </a:solidFill>
              </a:defRPr>
            </a:lvl3pPr>
            <a:lvl4pPr marL="0" indent="0">
              <a:spcBef>
                <a:spcPts val="0"/>
              </a:spcBef>
              <a:buFont typeface="Arial"/>
              <a:buNone/>
              <a:defRPr sz="1333" b="1">
                <a:solidFill>
                  <a:schemeClr val="bg1"/>
                </a:solidFill>
              </a:defRPr>
            </a:lvl4pPr>
            <a:lvl5pPr marL="0" indent="0">
              <a:spcBef>
                <a:spcPts val="0"/>
              </a:spcBef>
              <a:buFont typeface="Arial"/>
              <a:buNone/>
              <a:defRPr sz="1333" b="1">
                <a:solidFill>
                  <a:schemeClr val="bg1"/>
                </a:solidFill>
              </a:defRPr>
            </a:lvl5pPr>
          </a:lstStyle>
          <a:p>
            <a:pPr marL="0" marR="0" lvl="0" indent="0" algn="l" defTabSz="1219170" rtl="0" eaLnBrk="1" fontAlgn="auto" latinLnBrk="0" hangingPunct="1">
              <a:lnSpc>
                <a:spcPct val="100000"/>
              </a:lnSpc>
              <a:spcBef>
                <a:spcPts val="0"/>
              </a:spcBef>
              <a:spcAft>
                <a:spcPts val="0"/>
              </a:spcAft>
              <a:buClrTx/>
              <a:buSzPct val="120000"/>
              <a:buFont typeface="Arial"/>
              <a:buNone/>
              <a:tabLst>
                <a:tab pos="5331751" algn="r"/>
                <a:tab pos="10972526" algn="r"/>
              </a:tabLst>
              <a:defRPr/>
            </a:pPr>
            <a:r>
              <a:rPr lang="en-US" dirty="0">
                <a:solidFill>
                  <a:srgbClr val="FFFFFF"/>
                </a:solidFill>
              </a:rPr>
              <a:t>Business or </a:t>
            </a:r>
            <a:r>
              <a:rPr lang="en-US" dirty="0"/>
              <a:t>Organizational</a:t>
            </a:r>
            <a:r>
              <a:rPr lang="en-US" dirty="0">
                <a:solidFill>
                  <a:srgbClr val="FFFFFF"/>
                </a:solidFill>
              </a:rPr>
              <a:t> Unit</a:t>
            </a:r>
            <a:br>
              <a:rPr lang="en-US" dirty="0">
                <a:solidFill>
                  <a:srgbClr val="FFFFFF"/>
                </a:solidFill>
              </a:rPr>
            </a:br>
            <a:r>
              <a:rPr lang="en-US" b="0" dirty="0">
                <a:solidFill>
                  <a:srgbClr val="FFFFFF"/>
                </a:solidFill>
              </a:rPr>
              <a:t>Franchise or Department</a:t>
            </a:r>
          </a:p>
        </p:txBody>
      </p:sp>
    </p:spTree>
    <p:extLst>
      <p:ext uri="{BB962C8B-B14F-4D97-AF65-F5344CB8AC3E}">
        <p14:creationId xmlns:p14="http://schemas.microsoft.com/office/powerpoint/2010/main" val="221754637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3 Pictures">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10972800" cy="1280160"/>
          </a:xfrm>
        </p:spPr>
        <p:txBody>
          <a:bodyPr/>
          <a:lstStyle/>
          <a:p>
            <a:r>
              <a:rPr lang="en-US"/>
              <a:t>Click to edit Master title style</a:t>
            </a:r>
            <a:endParaRPr lang="en-US" dirty="0"/>
          </a:p>
        </p:txBody>
      </p:sp>
      <p:sp>
        <p:nvSpPr>
          <p:cNvPr id="2" name="Footer Placeholder 1"/>
          <p:cNvSpPr>
            <a:spLocks noGrp="1"/>
          </p:cNvSpPr>
          <p:nvPr>
            <p:ph type="ftr" sz="quarter" idx="20"/>
          </p:nvPr>
        </p:nvSpPr>
        <p:spPr/>
        <p:txBody>
          <a:bodyPr/>
          <a:lstStyle/>
          <a:p>
            <a:endParaRPr lang="en-US" dirty="0"/>
          </a:p>
        </p:txBody>
      </p:sp>
      <p:sp>
        <p:nvSpPr>
          <p:cNvPr id="3" name="Slide Number Placeholder 2"/>
          <p:cNvSpPr>
            <a:spLocks noGrp="1"/>
          </p:cNvSpPr>
          <p:nvPr>
            <p:ph type="sldNum" sz="quarter" idx="21"/>
          </p:nvPr>
        </p:nvSpPr>
        <p:spPr/>
        <p:txBody>
          <a:bodyPr/>
          <a:lstStyle/>
          <a:p>
            <a:fld id="{47547CF9-5B10-D24F-A8D7-45A9778164F7}" type="slidenum">
              <a:rPr lang="uk-UA" smtClean="0"/>
              <a:pPr/>
              <a:t>‹#›</a:t>
            </a:fld>
            <a:endParaRPr lang="uk-UA" dirty="0"/>
          </a:p>
        </p:txBody>
      </p:sp>
      <p:sp>
        <p:nvSpPr>
          <p:cNvPr id="19" name="Content Placeholder 2"/>
          <p:cNvSpPr>
            <a:spLocks noGrp="1"/>
          </p:cNvSpPr>
          <p:nvPr>
            <p:ph sz="half" idx="22"/>
          </p:nvPr>
        </p:nvSpPr>
        <p:spPr>
          <a:xfrm>
            <a:off x="609600" y="2381957"/>
            <a:ext cx="347472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Click to edit Master text styles</a:t>
            </a:r>
          </a:p>
        </p:txBody>
      </p:sp>
      <p:sp>
        <p:nvSpPr>
          <p:cNvPr id="20" name="Content Placeholder 2"/>
          <p:cNvSpPr>
            <a:spLocks noGrp="1"/>
          </p:cNvSpPr>
          <p:nvPr>
            <p:ph sz="half" idx="23"/>
          </p:nvPr>
        </p:nvSpPr>
        <p:spPr>
          <a:xfrm>
            <a:off x="4358640" y="2381957"/>
            <a:ext cx="347472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Click to edit Master text styles</a:t>
            </a:r>
          </a:p>
        </p:txBody>
      </p:sp>
      <p:sp>
        <p:nvSpPr>
          <p:cNvPr id="21" name="Content Placeholder 2"/>
          <p:cNvSpPr>
            <a:spLocks noGrp="1"/>
          </p:cNvSpPr>
          <p:nvPr>
            <p:ph sz="half" idx="24"/>
          </p:nvPr>
        </p:nvSpPr>
        <p:spPr>
          <a:xfrm>
            <a:off x="8107680" y="2381957"/>
            <a:ext cx="347472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Click to edit Master text styles</a:t>
            </a:r>
          </a:p>
        </p:txBody>
      </p:sp>
      <p:sp>
        <p:nvSpPr>
          <p:cNvPr id="13" name="Text Placeholder 7"/>
          <p:cNvSpPr>
            <a:spLocks noGrp="1"/>
          </p:cNvSpPr>
          <p:nvPr>
            <p:ph type="body" sz="quarter" idx="12" hasCustomPrompt="1"/>
          </p:nvPr>
        </p:nvSpPr>
        <p:spPr>
          <a:xfrm>
            <a:off x="609600" y="1828800"/>
            <a:ext cx="10972800" cy="481927"/>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a:t>Optional picture title</a:t>
            </a:r>
          </a:p>
        </p:txBody>
      </p:sp>
      <p:sp>
        <p:nvSpPr>
          <p:cNvPr id="22" name="Text Placeholder 7"/>
          <p:cNvSpPr>
            <a:spLocks noGrp="1"/>
          </p:cNvSpPr>
          <p:nvPr>
            <p:ph type="body" sz="quarter" idx="18" hasCustomPrompt="1"/>
          </p:nvPr>
        </p:nvSpPr>
        <p:spPr>
          <a:xfrm>
            <a:off x="609600" y="5547360"/>
            <a:ext cx="347472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
        <p:nvSpPr>
          <p:cNvPr id="23" name="Text Placeholder 7"/>
          <p:cNvSpPr>
            <a:spLocks noGrp="1"/>
          </p:cNvSpPr>
          <p:nvPr>
            <p:ph type="body" sz="quarter" idx="25" hasCustomPrompt="1"/>
          </p:nvPr>
        </p:nvSpPr>
        <p:spPr>
          <a:xfrm>
            <a:off x="4358640" y="5547360"/>
            <a:ext cx="347472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
        <p:nvSpPr>
          <p:cNvPr id="24" name="Text Placeholder 7"/>
          <p:cNvSpPr>
            <a:spLocks noGrp="1"/>
          </p:cNvSpPr>
          <p:nvPr>
            <p:ph type="body" sz="quarter" idx="26" hasCustomPrompt="1"/>
          </p:nvPr>
        </p:nvSpPr>
        <p:spPr>
          <a:xfrm>
            <a:off x="8107680" y="5547360"/>
            <a:ext cx="347472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177723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and Big Statem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6217920" y="1828800"/>
            <a:ext cx="5364480" cy="4145280"/>
          </a:xfrm>
        </p:spPr>
        <p:txBody>
          <a:bodyPr>
            <a:normAutofit/>
          </a:bodyPr>
          <a:lstStyle>
            <a:lvl1pPr marL="0" indent="0">
              <a:lnSpc>
                <a:spcPct val="90000"/>
              </a:lnSpc>
              <a:spcBef>
                <a:spcPts val="0"/>
              </a:spcBef>
              <a:buFont typeface="Arial"/>
              <a:buNone/>
              <a:defRPr sz="4800" b="0" i="0" spc="0" baseline="0">
                <a:solidFill>
                  <a:schemeClr val="accent2"/>
                </a:solidFill>
                <a:latin typeface="+mn-lt"/>
                <a:ea typeface="Arial" charset="0"/>
                <a:cs typeface="Arial" charset="0"/>
              </a:defRPr>
            </a:lvl1pPr>
            <a:lvl2pPr marL="0" indent="0">
              <a:lnSpc>
                <a:spcPct val="90000"/>
              </a:lnSpc>
              <a:spcBef>
                <a:spcPts val="0"/>
              </a:spcBef>
              <a:buFont typeface="Arial"/>
              <a:buNone/>
              <a:defRPr sz="5867">
                <a:solidFill>
                  <a:srgbClr val="0460A9"/>
                </a:solidFill>
              </a:defRPr>
            </a:lvl2pPr>
            <a:lvl3pPr marL="0" indent="0">
              <a:lnSpc>
                <a:spcPct val="90000"/>
              </a:lnSpc>
              <a:spcBef>
                <a:spcPts val="0"/>
              </a:spcBef>
              <a:buFont typeface="Arial"/>
              <a:buNone/>
              <a:defRPr sz="5867">
                <a:solidFill>
                  <a:srgbClr val="0460A9"/>
                </a:solidFill>
              </a:defRPr>
            </a:lvl3pPr>
            <a:lvl4pPr marL="0" indent="0">
              <a:lnSpc>
                <a:spcPct val="90000"/>
              </a:lnSpc>
              <a:spcBef>
                <a:spcPts val="0"/>
              </a:spcBef>
              <a:buFont typeface="Arial"/>
              <a:buNone/>
              <a:defRPr sz="5867">
                <a:solidFill>
                  <a:srgbClr val="0460A9"/>
                </a:solidFill>
              </a:defRPr>
            </a:lvl4pPr>
            <a:lvl5pPr marL="0" indent="0">
              <a:lnSpc>
                <a:spcPct val="90000"/>
              </a:lnSpc>
              <a:spcBef>
                <a:spcPts val="0"/>
              </a:spcBef>
              <a:buFont typeface="Arial"/>
              <a:buNone/>
              <a:defRPr sz="5867">
                <a:solidFill>
                  <a:srgbClr val="0460A9"/>
                </a:solidFill>
              </a:defRPr>
            </a:lvl5pPr>
            <a:lvl6pPr>
              <a:defRPr sz="2400"/>
            </a:lvl6pPr>
            <a:lvl7pPr>
              <a:defRPr sz="2400"/>
            </a:lvl7pPr>
            <a:lvl8pPr>
              <a:defRPr sz="2400"/>
            </a:lvl8pPr>
            <a:lvl9pPr>
              <a:defRPr sz="2400"/>
            </a:lvl9pPr>
          </a:lstStyle>
          <a:p>
            <a:pPr lvl="0"/>
            <a:r>
              <a:rPr lang="en-US"/>
              <a:t>Click to edit Master text styles</a:t>
            </a:r>
          </a:p>
        </p:txBody>
      </p:sp>
      <p:sp>
        <p:nvSpPr>
          <p:cNvPr id="3" name="Footer Placeholder 2"/>
          <p:cNvSpPr>
            <a:spLocks noGrp="1"/>
          </p:cNvSpPr>
          <p:nvPr>
            <p:ph type="ftr" sz="quarter" idx="19"/>
          </p:nvPr>
        </p:nvSpPr>
        <p:spPr/>
        <p:txBody>
          <a:bodyPr/>
          <a:lstStyle/>
          <a:p>
            <a:endParaRPr lang="en-US" dirty="0"/>
          </a:p>
        </p:txBody>
      </p:sp>
      <p:sp>
        <p:nvSpPr>
          <p:cNvPr id="4" name="Slide Number Placeholder 3"/>
          <p:cNvSpPr>
            <a:spLocks noGrp="1"/>
          </p:cNvSpPr>
          <p:nvPr>
            <p:ph type="sldNum" sz="quarter" idx="20"/>
          </p:nvPr>
        </p:nvSpPr>
        <p:spPr/>
        <p:txBody>
          <a:bodyPr/>
          <a:lstStyle/>
          <a:p>
            <a:fld id="{47547CF9-5B10-D24F-A8D7-45A9778164F7}" type="slidenum">
              <a:rPr lang="uk-UA" smtClean="0"/>
              <a:pPr/>
              <a:t>‹#›</a:t>
            </a:fld>
            <a:endParaRPr lang="uk-UA" dirty="0"/>
          </a:p>
        </p:txBody>
      </p:sp>
      <p:sp>
        <p:nvSpPr>
          <p:cNvPr id="9" name="Content Placeholder 2"/>
          <p:cNvSpPr>
            <a:spLocks noGrp="1"/>
          </p:cNvSpPr>
          <p:nvPr>
            <p:ph sz="half" idx="17"/>
          </p:nvPr>
        </p:nvSpPr>
        <p:spPr>
          <a:xfrm>
            <a:off x="609600" y="1828800"/>
            <a:ext cx="5364480" cy="3596640"/>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Click to edit Master text styles</a:t>
            </a:r>
          </a:p>
        </p:txBody>
      </p:sp>
      <p:sp>
        <p:nvSpPr>
          <p:cNvPr id="10" name="Text Placeholder 7"/>
          <p:cNvSpPr>
            <a:spLocks noGrp="1"/>
          </p:cNvSpPr>
          <p:nvPr>
            <p:ph type="body" sz="quarter" idx="21" hasCustomPrompt="1"/>
          </p:nvPr>
        </p:nvSpPr>
        <p:spPr>
          <a:xfrm>
            <a:off x="609600" y="5547360"/>
            <a:ext cx="536448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
        <p:nvSpPr>
          <p:cNvPr id="6" name="Title 5"/>
          <p:cNvSpPr>
            <a:spLocks noGrp="1"/>
          </p:cNvSpPr>
          <p:nvPr>
            <p:ph type="title"/>
          </p:nvPr>
        </p:nvSpPr>
        <p:spPr>
          <a:xfrm>
            <a:off x="609600" y="457200"/>
            <a:ext cx="10972800" cy="1280160"/>
          </a:xfrm>
        </p:spPr>
        <p:txBody>
          <a:bodyPr/>
          <a:lstStyle/>
          <a:p>
            <a:r>
              <a:rPr lang="en-US"/>
              <a:t>Click to edit Master title style</a:t>
            </a:r>
            <a:endParaRPr lang="en-US" dirty="0"/>
          </a:p>
        </p:txBody>
      </p:sp>
    </p:spTree>
    <p:extLst>
      <p:ext uri="{BB962C8B-B14F-4D97-AF65-F5344CB8AC3E}">
        <p14:creationId xmlns:p14="http://schemas.microsoft.com/office/powerpoint/2010/main" val="337737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and Big Statement - Alternate">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4328160" y="1828800"/>
            <a:ext cx="7254240" cy="4145280"/>
          </a:xfrm>
        </p:spPr>
        <p:txBody>
          <a:bodyPr>
            <a:normAutofit/>
          </a:bodyPr>
          <a:lstStyle>
            <a:lvl1pPr marL="0" indent="0">
              <a:lnSpc>
                <a:spcPct val="90000"/>
              </a:lnSpc>
              <a:spcBef>
                <a:spcPts val="0"/>
              </a:spcBef>
              <a:buFont typeface="Arial"/>
              <a:buNone/>
              <a:defRPr sz="4800" b="0" i="0" spc="0" baseline="0">
                <a:solidFill>
                  <a:schemeClr val="accent2"/>
                </a:solidFill>
                <a:latin typeface="+mn-lt"/>
                <a:ea typeface="Arial" charset="0"/>
                <a:cs typeface="Arial" charset="0"/>
              </a:defRPr>
            </a:lvl1pPr>
            <a:lvl2pPr marL="0" indent="0">
              <a:lnSpc>
                <a:spcPct val="90000"/>
              </a:lnSpc>
              <a:spcBef>
                <a:spcPts val="0"/>
              </a:spcBef>
              <a:buFont typeface="Arial"/>
              <a:buNone/>
              <a:defRPr sz="5867">
                <a:solidFill>
                  <a:srgbClr val="0460A9"/>
                </a:solidFill>
              </a:defRPr>
            </a:lvl2pPr>
            <a:lvl3pPr marL="0" indent="0">
              <a:lnSpc>
                <a:spcPct val="90000"/>
              </a:lnSpc>
              <a:spcBef>
                <a:spcPts val="0"/>
              </a:spcBef>
              <a:buFont typeface="Arial"/>
              <a:buNone/>
              <a:defRPr sz="5867">
                <a:solidFill>
                  <a:srgbClr val="0460A9"/>
                </a:solidFill>
              </a:defRPr>
            </a:lvl3pPr>
            <a:lvl4pPr marL="0" indent="0">
              <a:lnSpc>
                <a:spcPct val="90000"/>
              </a:lnSpc>
              <a:spcBef>
                <a:spcPts val="0"/>
              </a:spcBef>
              <a:buFont typeface="Arial"/>
              <a:buNone/>
              <a:defRPr sz="5867">
                <a:solidFill>
                  <a:srgbClr val="0460A9"/>
                </a:solidFill>
              </a:defRPr>
            </a:lvl4pPr>
            <a:lvl5pPr marL="0" indent="0">
              <a:lnSpc>
                <a:spcPct val="90000"/>
              </a:lnSpc>
              <a:spcBef>
                <a:spcPts val="0"/>
              </a:spcBef>
              <a:buFont typeface="Arial"/>
              <a:buNone/>
              <a:defRPr sz="5867">
                <a:solidFill>
                  <a:srgbClr val="0460A9"/>
                </a:solidFill>
              </a:defRPr>
            </a:lvl5pPr>
            <a:lvl6pPr>
              <a:defRPr sz="2400"/>
            </a:lvl6pPr>
            <a:lvl7pPr>
              <a:defRPr sz="2400"/>
            </a:lvl7pPr>
            <a:lvl8pPr>
              <a:defRPr sz="2400"/>
            </a:lvl8pPr>
            <a:lvl9pPr>
              <a:defRPr sz="2400"/>
            </a:lvl9pPr>
          </a:lstStyle>
          <a:p>
            <a:pPr lvl="0"/>
            <a:r>
              <a:rPr lang="en-US"/>
              <a:t>Click to edit Master text styles</a:t>
            </a:r>
          </a:p>
        </p:txBody>
      </p:sp>
      <p:sp>
        <p:nvSpPr>
          <p:cNvPr id="3" name="Footer Placeholder 2"/>
          <p:cNvSpPr>
            <a:spLocks noGrp="1"/>
          </p:cNvSpPr>
          <p:nvPr>
            <p:ph type="ftr" sz="quarter" idx="19"/>
          </p:nvPr>
        </p:nvSpPr>
        <p:spPr/>
        <p:txBody>
          <a:bodyPr/>
          <a:lstStyle/>
          <a:p>
            <a:endParaRPr lang="en-US" dirty="0"/>
          </a:p>
        </p:txBody>
      </p:sp>
      <p:sp>
        <p:nvSpPr>
          <p:cNvPr id="4" name="Slide Number Placeholder 3"/>
          <p:cNvSpPr>
            <a:spLocks noGrp="1"/>
          </p:cNvSpPr>
          <p:nvPr>
            <p:ph type="sldNum" sz="quarter" idx="20"/>
          </p:nvPr>
        </p:nvSpPr>
        <p:spPr/>
        <p:txBody>
          <a:bodyPr/>
          <a:lstStyle/>
          <a:p>
            <a:fld id="{47547CF9-5B10-D24F-A8D7-45A9778164F7}" type="slidenum">
              <a:rPr lang="uk-UA" smtClean="0"/>
              <a:pPr/>
              <a:t>‹#›</a:t>
            </a:fld>
            <a:endParaRPr lang="uk-UA" dirty="0"/>
          </a:p>
        </p:txBody>
      </p:sp>
      <p:sp>
        <p:nvSpPr>
          <p:cNvPr id="9" name="Content Placeholder 2"/>
          <p:cNvSpPr>
            <a:spLocks noGrp="1"/>
          </p:cNvSpPr>
          <p:nvPr>
            <p:ph sz="half" idx="17"/>
          </p:nvPr>
        </p:nvSpPr>
        <p:spPr>
          <a:xfrm>
            <a:off x="609600" y="1828800"/>
            <a:ext cx="3474720" cy="3596640"/>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Click to edit Master text styles</a:t>
            </a:r>
          </a:p>
        </p:txBody>
      </p:sp>
      <p:sp>
        <p:nvSpPr>
          <p:cNvPr id="10" name="Text Placeholder 7"/>
          <p:cNvSpPr>
            <a:spLocks noGrp="1"/>
          </p:cNvSpPr>
          <p:nvPr>
            <p:ph type="body" sz="quarter" idx="21" hasCustomPrompt="1"/>
          </p:nvPr>
        </p:nvSpPr>
        <p:spPr>
          <a:xfrm>
            <a:off x="609600" y="5547360"/>
            <a:ext cx="347472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
        <p:nvSpPr>
          <p:cNvPr id="6" name="Title 5"/>
          <p:cNvSpPr>
            <a:spLocks noGrp="1"/>
          </p:cNvSpPr>
          <p:nvPr>
            <p:ph type="title"/>
          </p:nvPr>
        </p:nvSpPr>
        <p:spPr>
          <a:xfrm>
            <a:off x="609600" y="457200"/>
            <a:ext cx="10972800" cy="1280160"/>
          </a:xfrm>
        </p:spPr>
        <p:txBody>
          <a:bodyPr/>
          <a:lstStyle/>
          <a:p>
            <a:r>
              <a:rPr lang="en-US"/>
              <a:t>Click to edit Master title style</a:t>
            </a:r>
            <a:endParaRPr lang="en-US" dirty="0"/>
          </a:p>
        </p:txBody>
      </p:sp>
    </p:spTree>
    <p:extLst>
      <p:ext uri="{BB962C8B-B14F-4D97-AF65-F5344CB8AC3E}">
        <p14:creationId xmlns:p14="http://schemas.microsoft.com/office/powerpoint/2010/main" val="863845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g Quot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dirty="0"/>
          </a:p>
        </p:txBody>
      </p:sp>
      <p:grpSp>
        <p:nvGrpSpPr>
          <p:cNvPr id="9" name="Group 8"/>
          <p:cNvGrpSpPr/>
          <p:nvPr userDrawn="1"/>
        </p:nvGrpSpPr>
        <p:grpSpPr>
          <a:xfrm>
            <a:off x="1400835" y="-182880"/>
            <a:ext cx="10181565" cy="7229856"/>
            <a:chOff x="1050626" y="-137160"/>
            <a:chExt cx="7636174" cy="5422392"/>
          </a:xfrm>
        </p:grpSpPr>
        <p:cxnSp>
          <p:nvCxnSpPr>
            <p:cNvPr id="11" name="Straight Connector 10"/>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3" name="Text Placeholder 2"/>
          <p:cNvSpPr>
            <a:spLocks noGrp="1"/>
          </p:cNvSpPr>
          <p:nvPr>
            <p:ph type="body" sz="quarter" idx="12" hasCustomPrompt="1"/>
          </p:nvPr>
        </p:nvSpPr>
        <p:spPr>
          <a:xfrm>
            <a:off x="2133600" y="1341119"/>
            <a:ext cx="9448800" cy="4139932"/>
          </a:xfrm>
        </p:spPr>
        <p:txBody>
          <a:bodyPr anchor="ctr" anchorCtr="0"/>
          <a:lstStyle>
            <a:lvl1pPr marL="0" indent="0">
              <a:lnSpc>
                <a:spcPct val="90000"/>
              </a:lnSpc>
              <a:spcBef>
                <a:spcPts val="0"/>
              </a:spcBef>
              <a:buNone/>
              <a:defRPr sz="6400" b="0" i="0" spc="0" baseline="0">
                <a:solidFill>
                  <a:schemeClr val="accent2"/>
                </a:solidFill>
                <a:latin typeface="+mn-lt"/>
                <a:ea typeface="Arial" charset="0"/>
                <a:cs typeface="Arial" charset="0"/>
              </a:defRPr>
            </a:lvl1pPr>
            <a:lvl2pPr marL="306910" indent="-306910">
              <a:spcBef>
                <a:spcPts val="800"/>
              </a:spcBef>
              <a:defRPr b="0" i="0" baseline="0">
                <a:latin typeface="+mn-lt"/>
                <a:ea typeface="Arial" charset="0"/>
                <a:cs typeface="Arial" charset="0"/>
              </a:defRPr>
            </a:lvl2pPr>
            <a:lvl3pPr marL="306910" indent="0">
              <a:spcBef>
                <a:spcPts val="800"/>
              </a:spcBef>
              <a:buNone/>
              <a:defRPr/>
            </a:lvl3pPr>
            <a:lvl4pPr marL="914377" indent="-306910">
              <a:spcBef>
                <a:spcPts val="800"/>
              </a:spcBef>
              <a:defRPr/>
            </a:lvl4pPr>
            <a:lvl5pPr marL="1223403" indent="-309026">
              <a:spcBef>
                <a:spcPts val="800"/>
              </a:spcBef>
              <a:defRPr/>
            </a:lvl5pPr>
          </a:lstStyle>
          <a:p>
            <a:pPr lvl="0"/>
            <a:r>
              <a:rPr lang="en-US" dirty="0"/>
              <a:t>“Quote goes here.”</a:t>
            </a:r>
          </a:p>
          <a:p>
            <a:pPr lvl="1"/>
            <a:r>
              <a:rPr lang="en-US" dirty="0"/>
              <a:t>Attribution, if needed</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pic>
        <p:nvPicPr>
          <p:cNvPr id="18" name="Picture 17">
            <a:extLst>
              <a:ext uri="{FF2B5EF4-FFF2-40B4-BE49-F238E27FC236}">
                <a16:creationId xmlns:a16="http://schemas.microsoft.com/office/drawing/2014/main" id="{915E4D8C-596E-D644-8AA7-DBFA149284B2}"/>
              </a:ext>
            </a:extLst>
          </p:cNvPr>
          <p:cNvPicPr>
            <a:picLocks noChangeAspect="1"/>
          </p:cNvPicPr>
          <p:nvPr userDrawn="1"/>
        </p:nvPicPr>
        <p:blipFill>
          <a:blip r:embed="rId3"/>
          <a:stretch>
            <a:fillRect/>
          </a:stretch>
        </p:blipFill>
        <p:spPr>
          <a:xfrm>
            <a:off x="7201575" y="5963040"/>
            <a:ext cx="4739119" cy="886217"/>
          </a:xfrm>
          <a:prstGeom prst="rect">
            <a:avLst/>
          </a:prstGeom>
        </p:spPr>
      </p:pic>
    </p:spTree>
    <p:extLst>
      <p:ext uri="{BB962C8B-B14F-4D97-AF65-F5344CB8AC3E}">
        <p14:creationId xmlns:p14="http://schemas.microsoft.com/office/powerpoint/2010/main" val="3062925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41" name="Group 40"/>
          <p:cNvGrpSpPr/>
          <p:nvPr userDrawn="1"/>
        </p:nvGrpSpPr>
        <p:grpSpPr>
          <a:xfrm>
            <a:off x="-182880" y="-182880"/>
            <a:ext cx="12557760" cy="7229856"/>
            <a:chOff x="-137160" y="-137160"/>
            <a:chExt cx="9418320" cy="5422392"/>
          </a:xfrm>
        </p:grpSpPr>
        <p:cxnSp>
          <p:nvCxnSpPr>
            <p:cNvPr id="42" name="Straight Connector 41"/>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a:off x="918972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a:off x="-13716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5" name="Title 1"/>
          <p:cNvSpPr>
            <a:spLocks noGrp="1"/>
          </p:cNvSpPr>
          <p:nvPr>
            <p:ph type="ctrTitle"/>
          </p:nvPr>
        </p:nvSpPr>
        <p:spPr bwMode="auto">
          <a:xfrm>
            <a:off x="2133600" y="4145280"/>
            <a:ext cx="9448800" cy="1219200"/>
          </a:xfrm>
        </p:spPr>
        <p:txBody>
          <a:bodyPr anchor="b" anchorCtr="0">
            <a:noAutofit/>
          </a:bodyPr>
          <a:lstStyle>
            <a:lvl1pPr>
              <a:defRPr sz="4267">
                <a:solidFill>
                  <a:schemeClr val="tx1"/>
                </a:solidFill>
              </a:defRPr>
            </a:lvl1pPr>
          </a:lstStyle>
          <a:p>
            <a:r>
              <a:rPr lang="en-US"/>
              <a:t>Click to edit Master title style</a:t>
            </a:r>
            <a:endParaRPr lang="en-US" dirty="0"/>
          </a:p>
        </p:txBody>
      </p:sp>
      <p:sp>
        <p:nvSpPr>
          <p:cNvPr id="56" name="Subtitle 2"/>
          <p:cNvSpPr>
            <a:spLocks noGrp="1"/>
          </p:cNvSpPr>
          <p:nvPr>
            <p:ph type="subTitle" idx="1" hasCustomPrompt="1"/>
          </p:nvPr>
        </p:nvSpPr>
        <p:spPr bwMode="auto">
          <a:xfrm>
            <a:off x="2133600" y="5486400"/>
            <a:ext cx="6705600" cy="975360"/>
          </a:xfrm>
        </p:spPr>
        <p:txBody>
          <a:bodyPr>
            <a:noAutofit/>
          </a:bodyPr>
          <a:lstStyle>
            <a:lvl1pPr marL="0" indent="0" algn="l">
              <a:lnSpc>
                <a:spcPct val="100000"/>
              </a:lnSpc>
              <a:spcBef>
                <a:spcPts val="0"/>
              </a:spcBef>
              <a:buNone/>
              <a:defRPr sz="1867" b="1" i="0" spc="0" baseline="0">
                <a:solidFill>
                  <a:schemeClr val="tx1"/>
                </a:solidFill>
                <a:latin typeface="+mn-lt"/>
                <a:ea typeface="Arial Regular" charset="0"/>
                <a:cs typeface="Arial Regular"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a:t>
            </a:r>
            <a:r>
              <a:rPr lang="en-US" dirty="0" err="1"/>
              <a:t>su</a:t>
            </a:r>
            <a:r>
              <a:rPr lang="en-US" dirty="0"/>
              <a:t>   </a:t>
            </a:r>
            <a:r>
              <a:rPr lang="en-US" dirty="0" err="1"/>
              <a:t>btitle</a:t>
            </a:r>
            <a:r>
              <a:rPr lang="en-US" dirty="0"/>
              <a:t> style</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sp>
        <p:nvSpPr>
          <p:cNvPr id="16" name="Picture Placeholder 3"/>
          <p:cNvSpPr>
            <a:spLocks noGrp="1"/>
          </p:cNvSpPr>
          <p:nvPr>
            <p:ph type="pic" sz="quarter" idx="10" hasCustomPrompt="1"/>
          </p:nvPr>
        </p:nvSpPr>
        <p:spPr>
          <a:xfrm>
            <a:off x="700832" y="421541"/>
            <a:ext cx="10876800" cy="3513600"/>
          </a:xfrm>
          <a:solidFill>
            <a:srgbClr val="CCCCCC"/>
          </a:solidFill>
        </p:spPr>
        <p:txBody>
          <a:bodyPr tIns="0" anchor="ctr" anchorCtr="0">
            <a:normAutofit/>
          </a:bodyPr>
          <a:lstStyle>
            <a:lvl1pPr marL="1439297" marR="0" indent="0" algn="l" defTabSz="1219170" rtl="0" eaLnBrk="1" fontAlgn="auto" latinLnBrk="0" hangingPunct="1">
              <a:lnSpc>
                <a:spcPct val="100000"/>
              </a:lnSpc>
              <a:spcBef>
                <a:spcPts val="1600"/>
              </a:spcBef>
              <a:spcAft>
                <a:spcPts val="0"/>
              </a:spcAft>
              <a:buClrTx/>
              <a:buSzPct val="120000"/>
              <a:buFont typeface="Arial" pitchFamily="34" charset="0"/>
              <a:buNone/>
              <a:tabLst>
                <a:tab pos="5331751" algn="r"/>
                <a:tab pos="10972526" algn="r"/>
              </a:tabLst>
              <a:defRPr lang="en-US" sz="1267" smtClean="0">
                <a:effectLst/>
                <a:latin typeface="+mn-lt"/>
              </a:defRPr>
            </a:lvl1pPr>
          </a:lstStyle>
          <a:p>
            <a:r>
              <a:rPr lang="en-US" dirty="0"/>
              <a:t>This space is reserved for cropped images only sourced from Novartis Brand Lab at https://</a:t>
            </a:r>
            <a:r>
              <a:rPr lang="en-US" dirty="0" err="1"/>
              <a:t>www.novartisbrandlab.com</a:t>
            </a:r>
            <a:r>
              <a:rPr lang="en-US" dirty="0"/>
              <a:t>/resources/assets/5982</a:t>
            </a:r>
            <a:br>
              <a:rPr lang="en-US" dirty="0"/>
            </a:br>
            <a:r>
              <a:rPr lang="en-US" dirty="0"/>
              <a:t>Once you have chosen your image, select the asset for download from the drop-down menu.                                                            For this template, you would download the image cropped to fit the </a:t>
            </a:r>
            <a:r>
              <a:rPr lang="en-US" dirty="0">
                <a:solidFill>
                  <a:srgbClr val="000000"/>
                </a:solidFill>
                <a:effectLst/>
                <a:latin typeface="Arial" charset="0"/>
              </a:rPr>
              <a:t>PPT Presentation Wide Screen 16:9 template</a:t>
            </a:r>
            <a:r>
              <a:rPr lang="en-US" dirty="0"/>
              <a:t>.</a:t>
            </a:r>
            <a:br>
              <a:rPr lang="en-US" dirty="0"/>
            </a:br>
            <a:r>
              <a:rPr lang="en-US" dirty="0"/>
              <a:t>Illustrations, graphics or icons are not allowed. Photography must follow our </a:t>
            </a:r>
            <a:r>
              <a:rPr lang="en-US" dirty="0" err="1"/>
              <a:t>monocolor</a:t>
            </a:r>
            <a:r>
              <a:rPr lang="en-US" dirty="0"/>
              <a:t> rule.                                                                 That means for this template in Novartis Blue </a:t>
            </a:r>
            <a:r>
              <a:rPr lang="en-US" dirty="0" err="1"/>
              <a:t>monocolor</a:t>
            </a:r>
            <a:r>
              <a:rPr lang="en-US" dirty="0"/>
              <a:t> theme, choose an image with a pop of Novartis Blue color.</a:t>
            </a:r>
          </a:p>
        </p:txBody>
      </p:sp>
      <p:pic>
        <p:nvPicPr>
          <p:cNvPr id="17" name="Picture 16">
            <a:extLst>
              <a:ext uri="{FF2B5EF4-FFF2-40B4-BE49-F238E27FC236}">
                <a16:creationId xmlns:a16="http://schemas.microsoft.com/office/drawing/2014/main" id="{DEE6C8E6-00B0-984D-96B9-60F58388E240}"/>
              </a:ext>
            </a:extLst>
          </p:cNvPr>
          <p:cNvPicPr>
            <a:picLocks noChangeAspect="1"/>
          </p:cNvPicPr>
          <p:nvPr userDrawn="1"/>
        </p:nvPicPr>
        <p:blipFill>
          <a:blip r:embed="rId3"/>
          <a:stretch>
            <a:fillRect/>
          </a:stretch>
        </p:blipFill>
        <p:spPr>
          <a:xfrm>
            <a:off x="7201575" y="5963040"/>
            <a:ext cx="4739119" cy="886217"/>
          </a:xfrm>
          <a:prstGeom prst="rect">
            <a:avLst/>
          </a:prstGeom>
        </p:spPr>
      </p:pic>
    </p:spTree>
    <p:extLst>
      <p:ext uri="{BB962C8B-B14F-4D97-AF65-F5344CB8AC3E}">
        <p14:creationId xmlns:p14="http://schemas.microsoft.com/office/powerpoint/2010/main" val="359673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grpSp>
        <p:nvGrpSpPr>
          <p:cNvPr id="14" name="Group 13"/>
          <p:cNvGrpSpPr/>
          <p:nvPr userDrawn="1"/>
        </p:nvGrpSpPr>
        <p:grpSpPr>
          <a:xfrm>
            <a:off x="1400835" y="-182880"/>
            <a:ext cx="10181565" cy="7229856"/>
            <a:chOff x="1050626" y="-137160"/>
            <a:chExt cx="7636174" cy="5422392"/>
          </a:xfrm>
        </p:grpSpPr>
        <p:cxnSp>
          <p:nvCxnSpPr>
            <p:cNvPr id="15" name="Straight Connector 14"/>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8" name="Title 1"/>
          <p:cNvSpPr>
            <a:spLocks noGrp="1"/>
          </p:cNvSpPr>
          <p:nvPr>
            <p:ph type="ctrTitle"/>
          </p:nvPr>
        </p:nvSpPr>
        <p:spPr bwMode="auto">
          <a:xfrm>
            <a:off x="2133600" y="1950721"/>
            <a:ext cx="9448800" cy="2802913"/>
          </a:xfrm>
        </p:spPr>
        <p:txBody>
          <a:bodyPr anchor="b" anchorCtr="0">
            <a:noAutofit/>
          </a:bodyPr>
          <a:lstStyle>
            <a:lvl1pPr>
              <a:defRPr sz="4267" baseline="0"/>
            </a:lvl1pPr>
          </a:lstStyle>
          <a:p>
            <a:r>
              <a:rPr lang="en-US"/>
              <a:t>Click to edit Master title style</a:t>
            </a:r>
            <a:endParaRPr lang="en-US" dirty="0"/>
          </a:p>
        </p:txBody>
      </p:sp>
      <p:sp>
        <p:nvSpPr>
          <p:cNvPr id="19" name="Subtitle 2"/>
          <p:cNvSpPr>
            <a:spLocks noGrp="1"/>
          </p:cNvSpPr>
          <p:nvPr>
            <p:ph type="subTitle" idx="1"/>
          </p:nvPr>
        </p:nvSpPr>
        <p:spPr bwMode="auto">
          <a:xfrm>
            <a:off x="2133600" y="4876800"/>
            <a:ext cx="9448800" cy="1097280"/>
          </a:xfrm>
        </p:spPr>
        <p:txBody>
          <a:bodyPr>
            <a:noAutofit/>
          </a:bodyPr>
          <a:lstStyle>
            <a:lvl1pPr marL="0" indent="0" algn="l">
              <a:lnSpc>
                <a:spcPct val="100000"/>
              </a:lnSpc>
              <a:spcBef>
                <a:spcPts val="0"/>
              </a:spcBef>
              <a:buNone/>
              <a:defRPr sz="1867" b="1" i="0" baseline="0">
                <a:solidFill>
                  <a:srgbClr val="000000"/>
                </a:solidFill>
                <a:latin typeface="+mn-lt"/>
                <a:ea typeface="Arial Regular" charset="0"/>
                <a:cs typeface="Arial Regular"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pic>
        <p:nvPicPr>
          <p:cNvPr id="17" name="Picture 16">
            <a:extLst>
              <a:ext uri="{FF2B5EF4-FFF2-40B4-BE49-F238E27FC236}">
                <a16:creationId xmlns:a16="http://schemas.microsoft.com/office/drawing/2014/main" id="{03B6A24D-6BB8-474F-8F69-48CC49652DC9}"/>
              </a:ext>
            </a:extLst>
          </p:cNvPr>
          <p:cNvPicPr>
            <a:picLocks noChangeAspect="1"/>
          </p:cNvPicPr>
          <p:nvPr userDrawn="1"/>
        </p:nvPicPr>
        <p:blipFill>
          <a:blip r:embed="rId3"/>
          <a:stretch>
            <a:fillRect/>
          </a:stretch>
        </p:blipFill>
        <p:spPr>
          <a:xfrm>
            <a:off x="7201575" y="5963040"/>
            <a:ext cx="4739119" cy="886217"/>
          </a:xfrm>
          <a:prstGeom prst="rect">
            <a:avLst/>
          </a:prstGeom>
        </p:spPr>
      </p:pic>
    </p:spTree>
    <p:extLst>
      <p:ext uri="{BB962C8B-B14F-4D97-AF65-F5344CB8AC3E}">
        <p14:creationId xmlns:p14="http://schemas.microsoft.com/office/powerpoint/2010/main" val="2286365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620366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3463044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9" name="Title 1"/>
          <p:cNvSpPr txBox="1">
            <a:spLocks/>
          </p:cNvSpPr>
          <p:nvPr userDrawn="1"/>
        </p:nvSpPr>
        <p:spPr>
          <a:xfrm>
            <a:off x="2133600" y="4145280"/>
            <a:ext cx="9448800" cy="121997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0000"/>
              </a:lnSpc>
            </a:pPr>
            <a:r>
              <a:rPr lang="en-US" sz="4267" b="1" i="0" spc="-133" dirty="0">
                <a:latin typeface="+mj-lt"/>
                <a:ea typeface="Arial Black" charset="0"/>
                <a:cs typeface="Arial Black" charset="0"/>
              </a:rPr>
              <a:t>Thank</a:t>
            </a:r>
            <a:r>
              <a:rPr lang="en-US" sz="4267" b="1" i="0" spc="-133" baseline="0" dirty="0">
                <a:latin typeface="+mj-lt"/>
                <a:ea typeface="Arial Black" charset="0"/>
                <a:cs typeface="Arial Black" charset="0"/>
              </a:rPr>
              <a:t> you</a:t>
            </a:r>
            <a:endParaRPr lang="en-US" sz="4267" b="1" i="0" spc="-133" dirty="0">
              <a:latin typeface="+mj-lt"/>
              <a:ea typeface="Arial Black" charset="0"/>
              <a:cs typeface="Arial Black" charset="0"/>
            </a:endParaRPr>
          </a:p>
        </p:txBody>
      </p:sp>
      <p:grpSp>
        <p:nvGrpSpPr>
          <p:cNvPr id="37" name="Group 36"/>
          <p:cNvGrpSpPr/>
          <p:nvPr userDrawn="1"/>
        </p:nvGrpSpPr>
        <p:grpSpPr>
          <a:xfrm>
            <a:off x="-182880" y="-182880"/>
            <a:ext cx="12557760" cy="7229856"/>
            <a:chOff x="-137160" y="-137160"/>
            <a:chExt cx="9418320" cy="5422392"/>
          </a:xfrm>
        </p:grpSpPr>
        <p:cxnSp>
          <p:nvCxnSpPr>
            <p:cNvPr id="38" name="Straight Connector 3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a:off x="918972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a:off x="-13716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sp>
        <p:nvSpPr>
          <p:cNvPr id="15" name="Picture Placeholder 3"/>
          <p:cNvSpPr>
            <a:spLocks noGrp="1"/>
          </p:cNvSpPr>
          <p:nvPr>
            <p:ph type="pic" sz="quarter" idx="10" hasCustomPrompt="1"/>
          </p:nvPr>
        </p:nvSpPr>
        <p:spPr>
          <a:xfrm>
            <a:off x="700832" y="421541"/>
            <a:ext cx="10876800" cy="3513600"/>
          </a:xfrm>
          <a:solidFill>
            <a:srgbClr val="CCCCCC"/>
          </a:solidFill>
        </p:spPr>
        <p:txBody>
          <a:bodyPr tIns="0" anchor="ctr" anchorCtr="0">
            <a:normAutofit/>
          </a:bodyPr>
          <a:lstStyle>
            <a:lvl1pPr marL="1439297" marR="0" indent="0" algn="l" defTabSz="1219170" rtl="0" eaLnBrk="1" fontAlgn="auto" latinLnBrk="0" hangingPunct="1">
              <a:lnSpc>
                <a:spcPct val="100000"/>
              </a:lnSpc>
              <a:spcBef>
                <a:spcPts val="1600"/>
              </a:spcBef>
              <a:spcAft>
                <a:spcPts val="0"/>
              </a:spcAft>
              <a:buClrTx/>
              <a:buSzPct val="120000"/>
              <a:buFont typeface="Arial" pitchFamily="34" charset="0"/>
              <a:buNone/>
              <a:tabLst>
                <a:tab pos="5331751" algn="r"/>
                <a:tab pos="10972526" algn="r"/>
              </a:tabLst>
              <a:defRPr lang="en-US" sz="1267" smtClean="0">
                <a:effectLst/>
                <a:latin typeface="+mn-lt"/>
              </a:defRPr>
            </a:lvl1pPr>
          </a:lstStyle>
          <a:p>
            <a:r>
              <a:rPr lang="en-US" dirty="0"/>
              <a:t>This space is reserved for cropped images only sourced from Novartis Brand Lab at https://</a:t>
            </a:r>
            <a:r>
              <a:rPr lang="en-US" dirty="0" err="1"/>
              <a:t>www.novartisbrandlab.com</a:t>
            </a:r>
            <a:r>
              <a:rPr lang="en-US" dirty="0"/>
              <a:t>/resources/assets/5982</a:t>
            </a:r>
            <a:br>
              <a:rPr lang="en-US" dirty="0"/>
            </a:br>
            <a:r>
              <a:rPr lang="en-US" dirty="0"/>
              <a:t>Once you have chosen your image, select the asset for download from the drop-down menu.                                                            For this template, you would download the image cropped to fit the </a:t>
            </a:r>
            <a:r>
              <a:rPr lang="en-US" dirty="0">
                <a:solidFill>
                  <a:srgbClr val="000000"/>
                </a:solidFill>
                <a:effectLst/>
                <a:latin typeface="Arial" charset="0"/>
              </a:rPr>
              <a:t>PPT Presentation Wide Screen 16:9 template</a:t>
            </a:r>
            <a:r>
              <a:rPr lang="en-US" dirty="0"/>
              <a:t>.</a:t>
            </a:r>
            <a:br>
              <a:rPr lang="en-US" dirty="0"/>
            </a:br>
            <a:r>
              <a:rPr lang="en-US" dirty="0"/>
              <a:t>Illustrations, graphics or icons are not allowed. Photography must follow our </a:t>
            </a:r>
            <a:r>
              <a:rPr lang="en-US" dirty="0" err="1"/>
              <a:t>monocolor</a:t>
            </a:r>
            <a:r>
              <a:rPr lang="en-US" dirty="0"/>
              <a:t> rule.                                                                 That means for this template in Novartis Blue </a:t>
            </a:r>
            <a:r>
              <a:rPr lang="en-US" dirty="0" err="1"/>
              <a:t>monocolor</a:t>
            </a:r>
            <a:r>
              <a:rPr lang="en-US" dirty="0"/>
              <a:t> theme, choose an image with a pop of Novartis Blue color.</a:t>
            </a:r>
          </a:p>
        </p:txBody>
      </p:sp>
      <p:pic>
        <p:nvPicPr>
          <p:cNvPr id="16" name="Picture 15">
            <a:extLst>
              <a:ext uri="{FF2B5EF4-FFF2-40B4-BE49-F238E27FC236}">
                <a16:creationId xmlns:a16="http://schemas.microsoft.com/office/drawing/2014/main" id="{5933F970-4F3C-A744-9D6D-B0FDBD44815C}"/>
              </a:ext>
            </a:extLst>
          </p:cNvPr>
          <p:cNvPicPr>
            <a:picLocks noChangeAspect="1"/>
          </p:cNvPicPr>
          <p:nvPr userDrawn="1"/>
        </p:nvPicPr>
        <p:blipFill>
          <a:blip r:embed="rId3"/>
          <a:stretch>
            <a:fillRect/>
          </a:stretch>
        </p:blipFill>
        <p:spPr>
          <a:xfrm>
            <a:off x="7201575" y="5963040"/>
            <a:ext cx="4739119" cy="886217"/>
          </a:xfrm>
          <a:prstGeom prst="rect">
            <a:avLst/>
          </a:prstGeom>
        </p:spPr>
      </p:pic>
    </p:spTree>
    <p:extLst>
      <p:ext uri="{BB962C8B-B14F-4D97-AF65-F5344CB8AC3E}">
        <p14:creationId xmlns:p14="http://schemas.microsoft.com/office/powerpoint/2010/main" val="446281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grpSp>
        <p:nvGrpSpPr>
          <p:cNvPr id="13" name="Group 12"/>
          <p:cNvGrpSpPr/>
          <p:nvPr userDrawn="1"/>
        </p:nvGrpSpPr>
        <p:grpSpPr>
          <a:xfrm>
            <a:off x="1400835" y="-182880"/>
            <a:ext cx="10181565" cy="7229856"/>
            <a:chOff x="1050626" y="-137160"/>
            <a:chExt cx="7636174" cy="5422392"/>
          </a:xfrm>
        </p:grpSpPr>
        <p:cxnSp>
          <p:nvCxnSpPr>
            <p:cNvPr id="14" name="Straight Connector 13"/>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6" name="Title 1"/>
          <p:cNvSpPr txBox="1">
            <a:spLocks/>
          </p:cNvSpPr>
          <p:nvPr userDrawn="1"/>
        </p:nvSpPr>
        <p:spPr>
          <a:xfrm>
            <a:off x="2133600" y="1950720"/>
            <a:ext cx="9448800" cy="280416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0000"/>
              </a:lnSpc>
            </a:pPr>
            <a:r>
              <a:rPr lang="en-US" sz="4267" b="1" i="0" spc="-133" dirty="0">
                <a:latin typeface="+mj-lt"/>
                <a:ea typeface="Arial Black" charset="0"/>
                <a:cs typeface="Arial Black" charset="0"/>
              </a:rPr>
              <a:t>Thank</a:t>
            </a:r>
            <a:r>
              <a:rPr lang="en-US" sz="4267" b="1" i="0" spc="-133" baseline="0" dirty="0">
                <a:latin typeface="+mj-lt"/>
                <a:ea typeface="Arial Black" charset="0"/>
                <a:cs typeface="Arial Black" charset="0"/>
              </a:rPr>
              <a:t> you</a:t>
            </a:r>
            <a:endParaRPr lang="en-US" sz="4267" b="1" i="0" spc="-133" dirty="0">
              <a:latin typeface="+mj-lt"/>
              <a:ea typeface="Arial Black" charset="0"/>
              <a:cs typeface="Arial Black"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pic>
        <p:nvPicPr>
          <p:cNvPr id="17" name="Picture 16">
            <a:extLst>
              <a:ext uri="{FF2B5EF4-FFF2-40B4-BE49-F238E27FC236}">
                <a16:creationId xmlns:a16="http://schemas.microsoft.com/office/drawing/2014/main" id="{2DA1FF81-AC4A-5744-B23B-E24980FE4C60}"/>
              </a:ext>
            </a:extLst>
          </p:cNvPr>
          <p:cNvPicPr>
            <a:picLocks noChangeAspect="1"/>
          </p:cNvPicPr>
          <p:nvPr userDrawn="1"/>
        </p:nvPicPr>
        <p:blipFill>
          <a:blip r:embed="rId3"/>
          <a:stretch>
            <a:fillRect/>
          </a:stretch>
        </p:blipFill>
        <p:spPr>
          <a:xfrm>
            <a:off x="7201575" y="5963040"/>
            <a:ext cx="4739119" cy="886217"/>
          </a:xfrm>
          <a:prstGeom prst="rect">
            <a:avLst/>
          </a:prstGeom>
        </p:spPr>
      </p:pic>
    </p:spTree>
    <p:extLst>
      <p:ext uri="{BB962C8B-B14F-4D97-AF65-F5344CB8AC3E}">
        <p14:creationId xmlns:p14="http://schemas.microsoft.com/office/powerpoint/2010/main" val="2905996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grpSp>
        <p:nvGrpSpPr>
          <p:cNvPr id="24" name="Group 23"/>
          <p:cNvGrpSpPr/>
          <p:nvPr userDrawn="1"/>
        </p:nvGrpSpPr>
        <p:grpSpPr>
          <a:xfrm>
            <a:off x="-182880" y="-182880"/>
            <a:ext cx="12557760" cy="7229856"/>
            <a:chOff x="-137160" y="-137160"/>
            <a:chExt cx="9418320" cy="5422392"/>
          </a:xfrm>
        </p:grpSpPr>
        <p:cxnSp>
          <p:nvCxnSpPr>
            <p:cNvPr id="28" name="Straight Connector 2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2133600" y="1950721"/>
            <a:ext cx="9448800" cy="2802913"/>
          </a:xfrm>
        </p:spPr>
        <p:txBody>
          <a:bodyPr anchor="b" anchorCtr="0">
            <a:noAutofit/>
          </a:bodyPr>
          <a:lstStyle>
            <a:lvl1pPr>
              <a:defRPr sz="4267" b="0"/>
            </a:lvl1pPr>
          </a:lstStyle>
          <a:p>
            <a:r>
              <a:rPr lang="en-US"/>
              <a:t>Click to edit Master title style</a:t>
            </a:r>
            <a:endParaRPr lang="en-US" dirty="0"/>
          </a:p>
        </p:txBody>
      </p:sp>
      <p:sp>
        <p:nvSpPr>
          <p:cNvPr id="3" name="Subtitle 2"/>
          <p:cNvSpPr>
            <a:spLocks noGrp="1"/>
          </p:cNvSpPr>
          <p:nvPr>
            <p:ph type="subTitle" idx="1"/>
          </p:nvPr>
        </p:nvSpPr>
        <p:spPr bwMode="auto">
          <a:xfrm>
            <a:off x="2133600" y="4876800"/>
            <a:ext cx="9448800" cy="1097280"/>
          </a:xfrm>
        </p:spPr>
        <p:txBody>
          <a:bodyPr>
            <a:noAutofit/>
          </a:bodyPr>
          <a:lstStyle>
            <a:lvl1pPr marL="0" indent="0" algn="l">
              <a:lnSpc>
                <a:spcPct val="100000"/>
              </a:lnSpc>
              <a:spcBef>
                <a:spcPts val="0"/>
              </a:spcBef>
              <a:buNone/>
              <a:defRPr sz="1867" b="1" i="0" baseline="0">
                <a:solidFill>
                  <a:srgbClr val="000000"/>
                </a:solidFill>
                <a:latin typeface="+mn-lt"/>
                <a:ea typeface="Arial Regular" charset="0"/>
                <a:cs typeface="Arial Regular"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sp>
        <p:nvSpPr>
          <p:cNvPr id="18" name="Text Placeholder 7"/>
          <p:cNvSpPr>
            <a:spLocks noGrp="1"/>
          </p:cNvSpPr>
          <p:nvPr>
            <p:ph type="body" sz="quarter" idx="12" hasCustomPrompt="1"/>
          </p:nvPr>
        </p:nvSpPr>
        <p:spPr bwMode="gray">
          <a:xfrm>
            <a:off x="0" y="853440"/>
            <a:ext cx="3048000" cy="731520"/>
          </a:xfrm>
          <a:solidFill>
            <a:schemeClr val="accent2"/>
          </a:solidFill>
        </p:spPr>
        <p:txBody>
          <a:bodyPr lIns="182880" tIns="45720" rIns="91440" bIns="45720" anchor="ctr" anchorCtr="0">
            <a:normAutofit/>
          </a:bodyPr>
          <a:lstStyle>
            <a:lvl1pPr marL="0" marR="0" indent="0" algn="l" defTabSz="1219170" rtl="0" eaLnBrk="1" fontAlgn="auto" latinLnBrk="0" hangingPunct="1">
              <a:lnSpc>
                <a:spcPct val="100000"/>
              </a:lnSpc>
              <a:spcBef>
                <a:spcPts val="0"/>
              </a:spcBef>
              <a:spcAft>
                <a:spcPts val="0"/>
              </a:spcAft>
              <a:buClrTx/>
              <a:buSzPct val="120000"/>
              <a:buFont typeface="Arial"/>
              <a:buNone/>
              <a:tabLst>
                <a:tab pos="5331751" algn="r"/>
                <a:tab pos="10972526" algn="r"/>
              </a:tabLst>
              <a:defRPr sz="1333" b="1" i="0" spc="0" baseline="0">
                <a:solidFill>
                  <a:schemeClr val="bg1"/>
                </a:solidFill>
                <a:latin typeface="+mn-lt"/>
                <a:ea typeface="Arial Regular" charset="0"/>
                <a:cs typeface="Arial Regular" charset="0"/>
              </a:defRPr>
            </a:lvl1pPr>
            <a:lvl2pPr marL="0" indent="0" algn="l">
              <a:spcBef>
                <a:spcPts val="0"/>
              </a:spcBef>
              <a:buFont typeface="Arial"/>
              <a:buNone/>
              <a:defRPr sz="1200" b="1">
                <a:solidFill>
                  <a:schemeClr val="bg1"/>
                </a:solidFill>
              </a:defRPr>
            </a:lvl2pPr>
            <a:lvl3pPr marL="0" indent="0">
              <a:spcBef>
                <a:spcPts val="0"/>
              </a:spcBef>
              <a:buFont typeface="Arial"/>
              <a:buNone/>
              <a:defRPr sz="1333" b="1">
                <a:solidFill>
                  <a:schemeClr val="bg1"/>
                </a:solidFill>
              </a:defRPr>
            </a:lvl3pPr>
            <a:lvl4pPr marL="0" indent="0">
              <a:spcBef>
                <a:spcPts val="0"/>
              </a:spcBef>
              <a:buFont typeface="Arial"/>
              <a:buNone/>
              <a:defRPr sz="1333" b="1">
                <a:solidFill>
                  <a:schemeClr val="bg1"/>
                </a:solidFill>
              </a:defRPr>
            </a:lvl4pPr>
            <a:lvl5pPr marL="0" indent="0">
              <a:spcBef>
                <a:spcPts val="0"/>
              </a:spcBef>
              <a:buFont typeface="Arial"/>
              <a:buNone/>
              <a:defRPr sz="1333" b="1">
                <a:solidFill>
                  <a:schemeClr val="bg1"/>
                </a:solidFill>
              </a:defRPr>
            </a:lvl5pPr>
          </a:lstStyle>
          <a:p>
            <a:pPr marL="0" marR="0" lvl="0" indent="0" algn="l" defTabSz="1219170" rtl="0" eaLnBrk="1" fontAlgn="auto" latinLnBrk="0" hangingPunct="1">
              <a:lnSpc>
                <a:spcPct val="100000"/>
              </a:lnSpc>
              <a:spcBef>
                <a:spcPts val="0"/>
              </a:spcBef>
              <a:spcAft>
                <a:spcPts val="0"/>
              </a:spcAft>
              <a:buClrTx/>
              <a:buSzPct val="120000"/>
              <a:buFont typeface="Arial"/>
              <a:buNone/>
              <a:tabLst>
                <a:tab pos="5331751" algn="r"/>
                <a:tab pos="10972526" algn="r"/>
              </a:tabLst>
              <a:defRPr/>
            </a:pPr>
            <a:r>
              <a:rPr lang="en-US" dirty="0">
                <a:solidFill>
                  <a:srgbClr val="FFFFFF"/>
                </a:solidFill>
              </a:rPr>
              <a:t>Business or </a:t>
            </a:r>
            <a:r>
              <a:rPr lang="en-US" dirty="0"/>
              <a:t>Organizational</a:t>
            </a:r>
            <a:r>
              <a:rPr lang="en-US" dirty="0">
                <a:solidFill>
                  <a:srgbClr val="FFFFFF"/>
                </a:solidFill>
              </a:rPr>
              <a:t> Unit</a:t>
            </a:r>
            <a:br>
              <a:rPr lang="en-US" dirty="0">
                <a:solidFill>
                  <a:srgbClr val="FFFFFF"/>
                </a:solidFill>
              </a:rPr>
            </a:br>
            <a:r>
              <a:rPr lang="en-US" b="0" dirty="0">
                <a:solidFill>
                  <a:srgbClr val="FFFFFF"/>
                </a:solidFill>
              </a:rPr>
              <a:t>Franchise or Department</a:t>
            </a:r>
          </a:p>
        </p:txBody>
      </p:sp>
      <p:pic>
        <p:nvPicPr>
          <p:cNvPr id="19" name="Picture 18">
            <a:extLst>
              <a:ext uri="{FF2B5EF4-FFF2-40B4-BE49-F238E27FC236}">
                <a16:creationId xmlns:a16="http://schemas.microsoft.com/office/drawing/2014/main" id="{A4A5AF66-6AD0-0748-89FA-2E250B707152}"/>
              </a:ext>
            </a:extLst>
          </p:cNvPr>
          <p:cNvPicPr>
            <a:picLocks noChangeAspect="1"/>
          </p:cNvPicPr>
          <p:nvPr userDrawn="1"/>
        </p:nvPicPr>
        <p:blipFill>
          <a:blip r:embed="rId3"/>
          <a:stretch>
            <a:fillRect/>
          </a:stretch>
        </p:blipFill>
        <p:spPr>
          <a:xfrm>
            <a:off x="7201575" y="5963040"/>
            <a:ext cx="4739119" cy="886217"/>
          </a:xfrm>
          <a:prstGeom prst="rect">
            <a:avLst/>
          </a:prstGeom>
        </p:spPr>
      </p:pic>
    </p:spTree>
    <p:extLst>
      <p:ext uri="{BB962C8B-B14F-4D97-AF65-F5344CB8AC3E}">
        <p14:creationId xmlns:p14="http://schemas.microsoft.com/office/powerpoint/2010/main" val="731212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667" y="305999"/>
            <a:ext cx="11091373" cy="802800"/>
          </a:xfrm>
          <a:prstGeom prst="rect">
            <a:avLst/>
          </a:prstGeom>
        </p:spPr>
        <p:txBody>
          <a:bodyPr tIns="126000" anchor="t" anchorCtr="0"/>
          <a:lstStyle>
            <a:lvl1pPr>
              <a:lnSpc>
                <a:spcPct val="75000"/>
              </a:lnSpc>
              <a:defRPr>
                <a:solidFill>
                  <a:schemeClr val="accent4"/>
                </a:solidFill>
              </a:defRPr>
            </a:lvl1pPr>
          </a:lstStyle>
          <a:p>
            <a:r>
              <a:rPr lang="en-US" noProof="0" dirty="0"/>
              <a:t>Title</a:t>
            </a:r>
          </a:p>
        </p:txBody>
      </p:sp>
      <p:sp>
        <p:nvSpPr>
          <p:cNvPr id="7" name="Footer Placeholder 4"/>
          <p:cNvSpPr>
            <a:spLocks noGrp="1"/>
          </p:cNvSpPr>
          <p:nvPr>
            <p:ph type="ftr" sz="quarter" idx="3"/>
          </p:nvPr>
        </p:nvSpPr>
        <p:spPr>
          <a:xfrm>
            <a:off x="916331" y="6403152"/>
            <a:ext cx="8636000" cy="250825"/>
          </a:xfrm>
          <a:prstGeom prst="rect">
            <a:avLst/>
          </a:prstGeom>
        </p:spPr>
        <p:txBody>
          <a:bodyPr/>
          <a:lstStyle>
            <a:lvl1pPr>
              <a:defRPr sz="900" baseline="0">
                <a:solidFill>
                  <a:srgbClr val="7F7F7F"/>
                </a:solidFill>
              </a:defRPr>
            </a:lvl1pPr>
          </a:lstStyle>
          <a:p>
            <a:endParaRPr lang="en-US" dirty="0"/>
          </a:p>
        </p:txBody>
      </p:sp>
      <p:sp>
        <p:nvSpPr>
          <p:cNvPr id="8" name="Slide Number Placeholder 5"/>
          <p:cNvSpPr>
            <a:spLocks noGrp="1"/>
          </p:cNvSpPr>
          <p:nvPr>
            <p:ph type="sldNum" sz="quarter" idx="4"/>
          </p:nvPr>
        </p:nvSpPr>
        <p:spPr>
          <a:xfrm>
            <a:off x="717490" y="6403151"/>
            <a:ext cx="533380" cy="247031"/>
          </a:xfrm>
          <a:prstGeom prst="rect">
            <a:avLst/>
          </a:prstGeom>
        </p:spPr>
        <p:txBody>
          <a:bodyPr/>
          <a:lstStyle>
            <a:lvl1pPr>
              <a:defRPr sz="900" baseline="0">
                <a:solidFill>
                  <a:srgbClr val="7F7F7F"/>
                </a:solidFill>
              </a:defRPr>
            </a:lvl1pPr>
          </a:lstStyle>
          <a:p>
            <a:fld id="{E66AA3EA-0569-43EF-BBA3-83FDB109D582}" type="slidenum">
              <a:rPr lang="en-US" noProof="0" smtClean="0"/>
              <a:pPr/>
              <a:t>‹#›</a:t>
            </a:fld>
            <a:endParaRPr lang="en-US" noProof="0" dirty="0"/>
          </a:p>
        </p:txBody>
      </p:sp>
      <p:sp>
        <p:nvSpPr>
          <p:cNvPr id="10" name="Textplatzhalter 9" descr="Subtitle" title="Subtitle"/>
          <p:cNvSpPr>
            <a:spLocks noGrp="1"/>
          </p:cNvSpPr>
          <p:nvPr>
            <p:ph type="body" sz="quarter" idx="10" hasCustomPrompt="1"/>
          </p:nvPr>
        </p:nvSpPr>
        <p:spPr>
          <a:xfrm>
            <a:off x="720000" y="738555"/>
            <a:ext cx="11081856"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a:t>Subtitle</a:t>
            </a:r>
          </a:p>
        </p:txBody>
      </p:sp>
      <p:sp>
        <p:nvSpPr>
          <p:cNvPr id="9" name="Content Placeholder 2"/>
          <p:cNvSpPr>
            <a:spLocks noGrp="1"/>
          </p:cNvSpPr>
          <p:nvPr>
            <p:ph idx="1" hasCustomPrompt="1"/>
          </p:nvPr>
        </p:nvSpPr>
        <p:spPr>
          <a:xfrm>
            <a:off x="698502" y="1346200"/>
            <a:ext cx="11112540"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18290750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55073" indent="-455073">
              <a:buSzPct val="100000"/>
              <a:buFont typeface="+mj-lt"/>
              <a:buAutoNum type="arabicPeriod"/>
              <a:tabLst>
                <a:tab pos="5331751" algn="r"/>
                <a:tab pos="10972526" algn="r"/>
              </a:tabLst>
              <a:defRPr baseline="0"/>
            </a:lvl1pPr>
            <a:lvl2pPr marL="766214" indent="-311143">
              <a:defRPr baseline="0"/>
            </a:lvl2pPr>
            <a:lvl3pPr marL="1068891" indent="-302676">
              <a:defRPr baseline="0"/>
            </a:lvl3pPr>
            <a:lvl4pPr marL="1371566" indent="-302676">
              <a:defRPr baseline="0"/>
            </a:lvl4pPr>
            <a:lvl5pPr marL="1676358" indent="-304792">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258283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04792" indent="-304792">
              <a:buSzPct val="100000"/>
              <a:buFont typeface="Wingdings" charset="2"/>
              <a:buChar cha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170318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28800"/>
            <a:ext cx="5361517" cy="4145280"/>
          </a:xfrm>
        </p:spPr>
        <p:txBody>
          <a:bodyPr>
            <a:normAutofit/>
          </a:bodyPr>
          <a:lstStyle>
            <a:lvl1pPr marL="304792" indent="-304792">
              <a:buSzPct val="100000"/>
              <a:buFont typeface="Wingdings" charset="2"/>
              <a:buChar char="§"/>
              <a:defRPr sz="2400" baseline="0"/>
            </a:lvl1pPr>
            <a:lvl2pPr>
              <a:defRPr sz="2133" baseline="0"/>
            </a:lvl2pPr>
            <a:lvl3pPr>
              <a:defRPr sz="2133" baseline="0"/>
            </a:lvl3pPr>
            <a:lvl4pPr>
              <a:defRPr sz="2133" baseline="0"/>
            </a:lvl4pPr>
            <a:lvl5pPr>
              <a:defRPr sz="2133" baseline="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28800"/>
            <a:ext cx="5364480" cy="4145280"/>
          </a:xfrm>
        </p:spPr>
        <p:txBody>
          <a:bodyPr>
            <a:normAutofit/>
          </a:bodyPr>
          <a:lstStyle>
            <a:lvl1pPr marL="304792" indent="-304792">
              <a:buSzPct val="100000"/>
              <a:buFont typeface="Wingdings" charset="2"/>
              <a:buChar char="§"/>
              <a:defRPr sz="2400" baseline="0"/>
            </a:lvl1pPr>
            <a:lvl2pPr>
              <a:defRPr sz="2133" baseline="0"/>
            </a:lvl2pPr>
            <a:lvl3pPr>
              <a:defRPr sz="2133" baseline="0"/>
            </a:lvl3pPr>
            <a:lvl4pPr>
              <a:defRPr sz="2133" baseline="0"/>
            </a:lvl4pPr>
            <a:lvl5pPr>
              <a:defRPr sz="2133" baseline="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47547CF9-5B10-D24F-A8D7-45A9778164F7}" type="slidenum">
              <a:rPr lang="uk-UA" smtClean="0"/>
              <a:pPr/>
              <a:t>‹#›</a:t>
            </a:fld>
            <a:endParaRPr lang="uk-UA" dirty="0"/>
          </a:p>
        </p:txBody>
      </p:sp>
      <p:sp>
        <p:nvSpPr>
          <p:cNvPr id="7" name="Title 6"/>
          <p:cNvSpPr>
            <a:spLocks noGrp="1"/>
          </p:cNvSpPr>
          <p:nvPr>
            <p:ph type="title"/>
          </p:nvPr>
        </p:nvSpPr>
        <p:spPr>
          <a:xfrm>
            <a:off x="609600" y="457200"/>
            <a:ext cx="10972800" cy="1280160"/>
          </a:xfrm>
        </p:spPr>
        <p:txBody>
          <a:bodyPr/>
          <a:lstStyle/>
          <a:p>
            <a:r>
              <a:rPr lang="en-US"/>
              <a:t>Click to edit Master title style</a:t>
            </a:r>
            <a:endParaRPr lang="en-US" dirty="0"/>
          </a:p>
        </p:txBody>
      </p:sp>
    </p:spTree>
    <p:extLst>
      <p:ext uri="{BB962C8B-B14F-4D97-AF65-F5344CB8AC3E}">
        <p14:creationId xmlns:p14="http://schemas.microsoft.com/office/powerpoint/2010/main" val="310753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28800"/>
            <a:ext cx="3474720" cy="4145280"/>
          </a:xfrm>
        </p:spPr>
        <p:txBody>
          <a:bodyPr>
            <a:normAutofit/>
          </a:bodyPr>
          <a:lstStyle>
            <a:lvl1pPr marL="304792" indent="-304792">
              <a:buSzPct val="100000"/>
              <a:buFont typeface="Wingdings" charset="2"/>
              <a:buChar char="§"/>
              <a:defRPr sz="2400" baseline="0"/>
            </a:lvl1pPr>
            <a:lvl2pPr>
              <a:defRPr sz="2133" baseline="0"/>
            </a:lvl2pPr>
            <a:lvl3pPr>
              <a:defRPr sz="2133" baseline="0"/>
            </a:lvl3pPr>
            <a:lvl4pPr>
              <a:defRPr sz="2133" baseline="0"/>
            </a:lvl4pPr>
            <a:lvl5pPr>
              <a:defRPr sz="2133" baseline="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8640" y="1828800"/>
            <a:ext cx="3474720" cy="4145280"/>
          </a:xfrm>
        </p:spPr>
        <p:txBody>
          <a:bodyPr>
            <a:normAutofit/>
          </a:bodyPr>
          <a:lstStyle>
            <a:lvl1pPr marL="304792" indent="-304792">
              <a:buSzPct val="100000"/>
              <a:buFont typeface="Wingdings" charset="2"/>
              <a:buChar char="§"/>
              <a:defRPr sz="2400" baseline="0"/>
            </a:lvl1pPr>
            <a:lvl2pPr>
              <a:defRPr sz="2133" baseline="0"/>
            </a:lvl2pPr>
            <a:lvl3pPr>
              <a:defRPr sz="2133" baseline="0"/>
            </a:lvl3pPr>
            <a:lvl4pPr>
              <a:defRPr sz="2133" baseline="0"/>
            </a:lvl4pPr>
            <a:lvl5pPr>
              <a:defRPr sz="2133" baseline="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47547CF9-5B10-D24F-A8D7-45A9778164F7}" type="slidenum">
              <a:rPr lang="uk-UA" smtClean="0"/>
              <a:pPr/>
              <a:t>‹#›</a:t>
            </a:fld>
            <a:endParaRPr lang="uk-UA" dirty="0"/>
          </a:p>
        </p:txBody>
      </p:sp>
      <p:sp>
        <p:nvSpPr>
          <p:cNvPr id="7" name="Title 6"/>
          <p:cNvSpPr>
            <a:spLocks noGrp="1"/>
          </p:cNvSpPr>
          <p:nvPr>
            <p:ph type="title"/>
          </p:nvPr>
        </p:nvSpPr>
        <p:spPr>
          <a:xfrm>
            <a:off x="609600" y="457200"/>
            <a:ext cx="10972800" cy="1280160"/>
          </a:xfrm>
        </p:spPr>
        <p:txBody>
          <a:bodyPr/>
          <a:lstStyle/>
          <a:p>
            <a:r>
              <a:rPr lang="en-US"/>
              <a:t>Click to edit Master title style</a:t>
            </a:r>
            <a:endParaRPr lang="en-US" dirty="0"/>
          </a:p>
        </p:txBody>
      </p:sp>
      <p:sp>
        <p:nvSpPr>
          <p:cNvPr id="11" name="Content Placeholder 3"/>
          <p:cNvSpPr>
            <a:spLocks noGrp="1"/>
          </p:cNvSpPr>
          <p:nvPr>
            <p:ph sz="half" idx="25"/>
          </p:nvPr>
        </p:nvSpPr>
        <p:spPr>
          <a:xfrm>
            <a:off x="8107680" y="1828800"/>
            <a:ext cx="3474720" cy="4145280"/>
          </a:xfrm>
        </p:spPr>
        <p:txBody>
          <a:bodyPr>
            <a:normAutofit/>
          </a:bodyPr>
          <a:lstStyle>
            <a:lvl1pPr marL="304792" indent="-304792">
              <a:buSzPct val="100000"/>
              <a:buFont typeface="Wingdings" charset="2"/>
              <a:buChar char="§"/>
              <a:defRPr sz="2400"/>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4433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Text and 1 Picture">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609600" y="1828800"/>
            <a:ext cx="5364480" cy="4145280"/>
          </a:xfrm>
        </p:spPr>
        <p:txBody>
          <a:bodyPr>
            <a:normAutofit/>
          </a:bodyPr>
          <a:lstStyle>
            <a:lvl1pPr marL="304792" indent="-304792">
              <a:buSzPct val="100000"/>
              <a:buFont typeface="Wingdings" charset="2"/>
              <a:buChar char="§"/>
              <a:defRPr sz="2400" baseline="0"/>
            </a:lvl1pPr>
            <a:lvl2pPr>
              <a:defRPr sz="2133" baseline="0"/>
            </a:lvl2pPr>
            <a:lvl3pPr>
              <a:defRPr sz="2133" baseline="0"/>
            </a:lvl3pPr>
            <a:lvl4pPr>
              <a:defRPr sz="2133" baseline="0"/>
            </a:lvl4pPr>
            <a:lvl5pPr>
              <a:defRPr sz="2133" baseline="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47547CF9-5B10-D24F-A8D7-45A9778164F7}" type="slidenum">
              <a:rPr lang="uk-UA" smtClean="0"/>
              <a:pPr/>
              <a:t>‹#›</a:t>
            </a:fld>
            <a:endParaRPr lang="uk-UA" dirty="0"/>
          </a:p>
        </p:txBody>
      </p:sp>
      <p:sp>
        <p:nvSpPr>
          <p:cNvPr id="11" name="Content Placeholder 2"/>
          <p:cNvSpPr>
            <a:spLocks noGrp="1"/>
          </p:cNvSpPr>
          <p:nvPr>
            <p:ph sz="half" idx="17"/>
          </p:nvPr>
        </p:nvSpPr>
        <p:spPr>
          <a:xfrm>
            <a:off x="6217920" y="1828800"/>
            <a:ext cx="5364480" cy="3596640"/>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Click to edit Master text styles</a:t>
            </a:r>
          </a:p>
        </p:txBody>
      </p:sp>
      <p:sp>
        <p:nvSpPr>
          <p:cNvPr id="5" name="Title 4"/>
          <p:cNvSpPr>
            <a:spLocks noGrp="1"/>
          </p:cNvSpPr>
          <p:nvPr>
            <p:ph type="title"/>
          </p:nvPr>
        </p:nvSpPr>
        <p:spPr>
          <a:xfrm>
            <a:off x="609600" y="457200"/>
            <a:ext cx="10972800" cy="1280160"/>
          </a:xfrm>
        </p:spPr>
        <p:txBody>
          <a:bodyPr/>
          <a:lstStyle/>
          <a:p>
            <a:r>
              <a:rPr lang="en-US"/>
              <a:t>Click to edit Master title style</a:t>
            </a:r>
            <a:endParaRPr lang="en-US" dirty="0"/>
          </a:p>
        </p:txBody>
      </p:sp>
      <p:sp>
        <p:nvSpPr>
          <p:cNvPr id="10" name="Text Placeholder 7"/>
          <p:cNvSpPr>
            <a:spLocks noGrp="1"/>
          </p:cNvSpPr>
          <p:nvPr>
            <p:ph type="body" sz="quarter" idx="18" hasCustomPrompt="1"/>
          </p:nvPr>
        </p:nvSpPr>
        <p:spPr>
          <a:xfrm>
            <a:off x="6217920" y="5547360"/>
            <a:ext cx="536448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132999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280160"/>
          </a:xfrm>
        </p:spPr>
        <p:txBody>
          <a:bodyPr/>
          <a:lstStyle/>
          <a:p>
            <a:r>
              <a:rPr lang="en-US"/>
              <a:t>Click to edit Master title style</a:t>
            </a:r>
            <a:endParaRPr lang="en-US" dirty="0"/>
          </a:p>
        </p:txBody>
      </p:sp>
      <p:sp>
        <p:nvSpPr>
          <p:cNvPr id="6" name="Text Placeholder 7"/>
          <p:cNvSpPr>
            <a:spLocks noGrp="1"/>
          </p:cNvSpPr>
          <p:nvPr>
            <p:ph type="body" sz="quarter" idx="12" hasCustomPrompt="1"/>
          </p:nvPr>
        </p:nvSpPr>
        <p:spPr>
          <a:xfrm>
            <a:off x="609600" y="1828800"/>
            <a:ext cx="10972800" cy="481927"/>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a:t>Optional picture title</a:t>
            </a:r>
          </a:p>
        </p:txBody>
      </p:sp>
      <p:sp>
        <p:nvSpPr>
          <p:cNvPr id="3" name="Footer Placeholder 2"/>
          <p:cNvSpPr>
            <a:spLocks noGrp="1"/>
          </p:cNvSpPr>
          <p:nvPr>
            <p:ph type="ftr" sz="quarter" idx="14"/>
          </p:nvPr>
        </p:nvSpPr>
        <p:spPr/>
        <p:txBody>
          <a:bodyPr/>
          <a:lstStyle/>
          <a:p>
            <a:endParaRPr lang="en-US" dirty="0"/>
          </a:p>
        </p:txBody>
      </p:sp>
      <p:sp>
        <p:nvSpPr>
          <p:cNvPr id="4" name="Slide Number Placeholder 3"/>
          <p:cNvSpPr>
            <a:spLocks noGrp="1"/>
          </p:cNvSpPr>
          <p:nvPr>
            <p:ph type="sldNum" sz="quarter" idx="15"/>
          </p:nvPr>
        </p:nvSpPr>
        <p:spPr/>
        <p:txBody>
          <a:bodyPr/>
          <a:lstStyle/>
          <a:p>
            <a:fld id="{47547CF9-5B10-D24F-A8D7-45A9778164F7}" type="slidenum">
              <a:rPr lang="uk-UA" smtClean="0"/>
              <a:pPr/>
              <a:t>‹#›</a:t>
            </a:fld>
            <a:endParaRPr lang="uk-UA" dirty="0"/>
          </a:p>
        </p:txBody>
      </p:sp>
      <p:sp>
        <p:nvSpPr>
          <p:cNvPr id="9" name="Content Placeholder 2"/>
          <p:cNvSpPr>
            <a:spLocks noGrp="1"/>
          </p:cNvSpPr>
          <p:nvPr>
            <p:ph sz="half" idx="17"/>
          </p:nvPr>
        </p:nvSpPr>
        <p:spPr>
          <a:xfrm>
            <a:off x="609600" y="2381957"/>
            <a:ext cx="1097280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Click to edit Master text styles</a:t>
            </a:r>
          </a:p>
        </p:txBody>
      </p:sp>
      <p:sp>
        <p:nvSpPr>
          <p:cNvPr id="12" name="Text Placeholder 7"/>
          <p:cNvSpPr>
            <a:spLocks noGrp="1"/>
          </p:cNvSpPr>
          <p:nvPr>
            <p:ph type="body" sz="quarter" idx="18" hasCustomPrompt="1"/>
          </p:nvPr>
        </p:nvSpPr>
        <p:spPr>
          <a:xfrm>
            <a:off x="609600" y="5547360"/>
            <a:ext cx="1097280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11663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280160"/>
          </a:xfrm>
        </p:spPr>
        <p:txBody>
          <a:bodyPr/>
          <a:lstStyle/>
          <a:p>
            <a:r>
              <a:rPr lang="en-US"/>
              <a:t>Click to edit Master title style</a:t>
            </a:r>
            <a:endParaRPr lang="en-US" dirty="0"/>
          </a:p>
        </p:txBody>
      </p:sp>
      <p:sp>
        <p:nvSpPr>
          <p:cNvPr id="3" name="Footer Placeholder 2"/>
          <p:cNvSpPr>
            <a:spLocks noGrp="1"/>
          </p:cNvSpPr>
          <p:nvPr>
            <p:ph type="ftr" sz="quarter" idx="16"/>
          </p:nvPr>
        </p:nvSpPr>
        <p:spPr/>
        <p:txBody>
          <a:bodyPr/>
          <a:lstStyle/>
          <a:p>
            <a:endParaRPr lang="en-US" dirty="0"/>
          </a:p>
        </p:txBody>
      </p:sp>
      <p:sp>
        <p:nvSpPr>
          <p:cNvPr id="4" name="Slide Number Placeholder 3"/>
          <p:cNvSpPr>
            <a:spLocks noGrp="1"/>
          </p:cNvSpPr>
          <p:nvPr>
            <p:ph type="sldNum" sz="quarter" idx="17"/>
          </p:nvPr>
        </p:nvSpPr>
        <p:spPr/>
        <p:txBody>
          <a:bodyPr/>
          <a:lstStyle/>
          <a:p>
            <a:fld id="{47547CF9-5B10-D24F-A8D7-45A9778164F7}" type="slidenum">
              <a:rPr lang="uk-UA" smtClean="0"/>
              <a:pPr/>
              <a:t>‹#›</a:t>
            </a:fld>
            <a:endParaRPr lang="uk-UA" dirty="0"/>
          </a:p>
        </p:txBody>
      </p:sp>
      <p:sp>
        <p:nvSpPr>
          <p:cNvPr id="14" name="Content Placeholder 2"/>
          <p:cNvSpPr>
            <a:spLocks noGrp="1"/>
          </p:cNvSpPr>
          <p:nvPr>
            <p:ph sz="half" idx="18"/>
          </p:nvPr>
        </p:nvSpPr>
        <p:spPr>
          <a:xfrm>
            <a:off x="609600" y="2381957"/>
            <a:ext cx="536448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Click to edit Master text styles</a:t>
            </a:r>
          </a:p>
        </p:txBody>
      </p:sp>
      <p:sp>
        <p:nvSpPr>
          <p:cNvPr id="15" name="Content Placeholder 2"/>
          <p:cNvSpPr>
            <a:spLocks noGrp="1"/>
          </p:cNvSpPr>
          <p:nvPr>
            <p:ph sz="half" idx="19"/>
          </p:nvPr>
        </p:nvSpPr>
        <p:spPr>
          <a:xfrm>
            <a:off x="6217920" y="2381957"/>
            <a:ext cx="536448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Click to edit Master text styles</a:t>
            </a:r>
          </a:p>
        </p:txBody>
      </p:sp>
      <p:sp>
        <p:nvSpPr>
          <p:cNvPr id="10" name="Text Placeholder 7"/>
          <p:cNvSpPr>
            <a:spLocks noGrp="1"/>
          </p:cNvSpPr>
          <p:nvPr>
            <p:ph type="body" sz="quarter" idx="12" hasCustomPrompt="1"/>
          </p:nvPr>
        </p:nvSpPr>
        <p:spPr>
          <a:xfrm>
            <a:off x="609600" y="1828800"/>
            <a:ext cx="10972800" cy="481927"/>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a:t>Optional picture title</a:t>
            </a:r>
          </a:p>
        </p:txBody>
      </p:sp>
      <p:sp>
        <p:nvSpPr>
          <p:cNvPr id="17" name="Text Placeholder 7"/>
          <p:cNvSpPr>
            <a:spLocks noGrp="1"/>
          </p:cNvSpPr>
          <p:nvPr>
            <p:ph type="body" sz="quarter" idx="20" hasCustomPrompt="1"/>
          </p:nvPr>
        </p:nvSpPr>
        <p:spPr>
          <a:xfrm>
            <a:off x="609600" y="5547360"/>
            <a:ext cx="536448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
        <p:nvSpPr>
          <p:cNvPr id="18" name="Text Placeholder 7"/>
          <p:cNvSpPr>
            <a:spLocks noGrp="1"/>
          </p:cNvSpPr>
          <p:nvPr>
            <p:ph type="body" sz="quarter" idx="21" hasCustomPrompt="1"/>
          </p:nvPr>
        </p:nvSpPr>
        <p:spPr>
          <a:xfrm>
            <a:off x="6217920" y="5547360"/>
            <a:ext cx="536448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709037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EE3BDE7-CD22-5C47-8AB5-1BB7AA03176B}"/>
              </a:ext>
            </a:extLst>
          </p:cNvPr>
          <p:cNvPicPr>
            <a:picLocks noChangeAspect="1"/>
          </p:cNvPicPr>
          <p:nvPr userDrawn="1"/>
        </p:nvPicPr>
        <p:blipFill>
          <a:blip r:embed="rId22"/>
          <a:stretch>
            <a:fillRect/>
          </a:stretch>
        </p:blipFill>
        <p:spPr>
          <a:xfrm>
            <a:off x="7201575" y="5963040"/>
            <a:ext cx="4739119" cy="886217"/>
          </a:xfrm>
          <a:prstGeom prst="rect">
            <a:avLst/>
          </a:prstGeom>
        </p:spPr>
      </p:pic>
      <p:grpSp>
        <p:nvGrpSpPr>
          <p:cNvPr id="7" name="Group 6"/>
          <p:cNvGrpSpPr/>
          <p:nvPr userDrawn="1"/>
        </p:nvGrpSpPr>
        <p:grpSpPr>
          <a:xfrm>
            <a:off x="-182880" y="-182880"/>
            <a:ext cx="12557760" cy="7229856"/>
            <a:chOff x="-137160" y="-137160"/>
            <a:chExt cx="9418320" cy="5422392"/>
          </a:xfrm>
        </p:grpSpPr>
        <p:cxnSp>
          <p:nvCxnSpPr>
            <p:cNvPr id="12" name="Straight Connector 11"/>
            <p:cNvCxnSpPr/>
            <p:nvPr userDrawn="1"/>
          </p:nvCxnSpPr>
          <p:spPr>
            <a:xfrm flipV="1">
              <a:off x="457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457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userDrawn="1">
            <p:ph type="title"/>
          </p:nvPr>
        </p:nvSpPr>
        <p:spPr>
          <a:xfrm>
            <a:off x="609600" y="457201"/>
            <a:ext cx="10972800" cy="1281225"/>
          </a:xfrm>
          <a:prstGeom prst="rect">
            <a:avLst/>
          </a:prstGeom>
          <a:noFill/>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userDrawn="1">
            <p:ph type="body" idx="1"/>
          </p:nvPr>
        </p:nvSpPr>
        <p:spPr>
          <a:xfrm>
            <a:off x="609600" y="1828501"/>
            <a:ext cx="10972800" cy="4140500"/>
          </a:xfrm>
          <a:prstGeom prst="rect">
            <a:avLst/>
          </a:prstGeom>
        </p:spPr>
        <p:txBody>
          <a:bodyPr vert="horz" lIns="0" tIns="0" rIns="0" bIns="0" spcCol="1828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userDrawn="1">
            <p:ph type="sldNum" sz="quarter" idx="4"/>
          </p:nvPr>
        </p:nvSpPr>
        <p:spPr>
          <a:xfrm>
            <a:off x="612563" y="6375400"/>
            <a:ext cx="304800" cy="304800"/>
          </a:xfrm>
          <a:prstGeom prst="rect">
            <a:avLst/>
          </a:prstGeom>
        </p:spPr>
        <p:txBody>
          <a:bodyPr vert="horz" lIns="0" tIns="0" rIns="0" bIns="0" rtlCol="0" anchor="t" anchorCtr="0"/>
          <a:lstStyle>
            <a:lvl1pPr>
              <a:defRPr lang="en-US" sz="1200" b="0" i="0" spc="0" baseline="0" smtClean="0">
                <a:solidFill>
                  <a:srgbClr val="7F7F7F"/>
                </a:solidFill>
                <a:latin typeface="+mn-lt"/>
              </a:defRPr>
            </a:lvl1pPr>
          </a:lstStyle>
          <a:p>
            <a:fld id="{47547CF9-5B10-D24F-A8D7-45A9778164F7}" type="slidenum">
              <a:rPr lang="uk-UA" smtClean="0"/>
              <a:pPr/>
              <a:t>‹#›</a:t>
            </a:fld>
            <a:endParaRPr lang="uk-UA" dirty="0"/>
          </a:p>
        </p:txBody>
      </p:sp>
      <p:sp>
        <p:nvSpPr>
          <p:cNvPr id="5" name="Footer Placeholder 4"/>
          <p:cNvSpPr>
            <a:spLocks noGrp="1"/>
          </p:cNvSpPr>
          <p:nvPr userDrawn="1">
            <p:ph type="ftr" sz="quarter" idx="3"/>
          </p:nvPr>
        </p:nvSpPr>
        <p:spPr>
          <a:xfrm>
            <a:off x="917363" y="6375400"/>
            <a:ext cx="5056717" cy="304800"/>
          </a:xfrm>
          <a:prstGeom prst="rect">
            <a:avLst/>
          </a:prstGeom>
          <a:noFill/>
        </p:spPr>
        <p:txBody>
          <a:bodyPr wrap="square" lIns="0" tIns="0" rIns="0" bIns="0" rtlCol="0" anchor="t" anchorCtr="0">
            <a:noAutofit/>
          </a:bodyPr>
          <a:lstStyle>
            <a:lvl1pPr>
              <a:defRPr lang="en-US" sz="1200" b="0" i="0" spc="0" baseline="0" dirty="0">
                <a:solidFill>
                  <a:srgbClr val="7F7F7F"/>
                </a:solidFill>
                <a:latin typeface="+mn-lt"/>
              </a:defRPr>
            </a:lvl1pPr>
          </a:lstStyle>
          <a:p>
            <a:endParaRPr lang="en-US"/>
          </a:p>
        </p:txBody>
      </p:sp>
    </p:spTree>
    <p:extLst>
      <p:ext uri="{BB962C8B-B14F-4D97-AF65-F5344CB8AC3E}">
        <p14:creationId xmlns:p14="http://schemas.microsoft.com/office/powerpoint/2010/main" val="1109974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defTabSz="1219170" rtl="0" eaLnBrk="1" latinLnBrk="0" hangingPunct="1">
        <a:lnSpc>
          <a:spcPct val="90000"/>
        </a:lnSpc>
        <a:spcBef>
          <a:spcPct val="0"/>
        </a:spcBef>
        <a:buNone/>
        <a:defRPr sz="4267" b="1" i="0" kern="1200" spc="-133" baseline="0">
          <a:solidFill>
            <a:schemeClr val="tx1"/>
          </a:solidFill>
          <a:latin typeface="+mj-lt"/>
          <a:ea typeface="Arial Black" charset="0"/>
          <a:cs typeface="Arial Black" charset="0"/>
        </a:defRPr>
      </a:lvl1pPr>
    </p:titleStyle>
    <p:bodyStyle>
      <a:lvl1pPr marL="304792" indent="-304792" algn="l" defTabSz="1219170" rtl="0" eaLnBrk="1" latinLnBrk="0" hangingPunct="1">
        <a:spcBef>
          <a:spcPts val="1200"/>
        </a:spcBef>
        <a:buClrTx/>
        <a:buSzPct val="100000"/>
        <a:buFont typeface="Wingdings" charset="2"/>
        <a:buChar char="§"/>
        <a:tabLst>
          <a:tab pos="5331751" algn="r"/>
          <a:tab pos="10972526" algn="r"/>
        </a:tabLst>
        <a:defRPr sz="24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https://chemistry-europe.onlinelibrary.wiley.com/doi/10.1002/cmdc.202300051" TargetMode="External"/><Relationship Id="rId5" Type="http://schemas.openxmlformats.org/officeDocument/2006/relationships/hyperlink" Target="https://chemistry-europe.onlinelibrary.wiley.com/doi/10.1002/cmdc.202200303" TargetMode="External"/><Relationship Id="rId10" Type="http://schemas.openxmlformats.org/officeDocument/2006/relationships/image" Target="../media/image6.emf"/><Relationship Id="rId4" Type="http://schemas.openxmlformats.org/officeDocument/2006/relationships/image" Target="../media/image4.emf"/><Relationship Id="rId9"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92A5-627C-7581-F1D7-BBCD728FC78F}"/>
              </a:ext>
            </a:extLst>
          </p:cNvPr>
          <p:cNvSpPr>
            <a:spLocks noGrp="1"/>
          </p:cNvSpPr>
          <p:nvPr>
            <p:ph type="title"/>
          </p:nvPr>
        </p:nvSpPr>
        <p:spPr/>
        <p:txBody>
          <a:bodyPr/>
          <a:lstStyle/>
          <a:p>
            <a:r>
              <a:rPr lang="en-GB" dirty="0"/>
              <a:t>Novartis IAG933_Assignment</a:t>
            </a:r>
          </a:p>
        </p:txBody>
      </p:sp>
      <p:pic>
        <p:nvPicPr>
          <p:cNvPr id="5" name="Picture 4">
            <a:extLst>
              <a:ext uri="{FF2B5EF4-FFF2-40B4-BE49-F238E27FC236}">
                <a16:creationId xmlns:a16="http://schemas.microsoft.com/office/drawing/2014/main" id="{388D23BC-A4AF-B500-41D0-4C0B6FB4284D}"/>
              </a:ext>
            </a:extLst>
          </p:cNvPr>
          <p:cNvPicPr>
            <a:picLocks noChangeAspect="1"/>
          </p:cNvPicPr>
          <p:nvPr/>
        </p:nvPicPr>
        <p:blipFill rotWithShape="1">
          <a:blip r:embed="rId2"/>
          <a:srcRect l="46458" r="13778"/>
          <a:stretch/>
        </p:blipFill>
        <p:spPr>
          <a:xfrm>
            <a:off x="579549" y="1220755"/>
            <a:ext cx="2924163" cy="3057372"/>
          </a:xfrm>
          <a:prstGeom prst="rect">
            <a:avLst/>
          </a:prstGeom>
        </p:spPr>
      </p:pic>
      <p:graphicFrame>
        <p:nvGraphicFramePr>
          <p:cNvPr id="3" name="Object 2">
            <a:extLst>
              <a:ext uri="{FF2B5EF4-FFF2-40B4-BE49-F238E27FC236}">
                <a16:creationId xmlns:a16="http://schemas.microsoft.com/office/drawing/2014/main" id="{19D14F4B-6C61-2E29-A57F-DD265D841D99}"/>
              </a:ext>
            </a:extLst>
          </p:cNvPr>
          <p:cNvGraphicFramePr>
            <a:graphicFrameLocks noChangeAspect="1"/>
          </p:cNvGraphicFramePr>
          <p:nvPr/>
        </p:nvGraphicFramePr>
        <p:xfrm>
          <a:off x="3726475" y="1678180"/>
          <a:ext cx="3360373" cy="2142520"/>
        </p:xfrm>
        <a:graphic>
          <a:graphicData uri="http://schemas.openxmlformats.org/presentationml/2006/ole">
            <mc:AlternateContent xmlns:mc="http://schemas.openxmlformats.org/markup-compatibility/2006">
              <mc:Choice xmlns:v="urn:schemas-microsoft-com:vml" Requires="v">
                <p:oleObj name="CS ChemDraw Drawing" r:id="rId3" imgW="1892719" imgH="1206493" progId="ChemDraw.Document.6.0">
                  <p:embed/>
                </p:oleObj>
              </mc:Choice>
              <mc:Fallback>
                <p:oleObj name="CS ChemDraw Drawing" r:id="rId3" imgW="1892719" imgH="1206493" progId="ChemDraw.Document.6.0">
                  <p:embed/>
                  <p:pic>
                    <p:nvPicPr>
                      <p:cNvPr id="3" name="Object 2">
                        <a:extLst>
                          <a:ext uri="{FF2B5EF4-FFF2-40B4-BE49-F238E27FC236}">
                            <a16:creationId xmlns:a16="http://schemas.microsoft.com/office/drawing/2014/main" id="{19D14F4B-6C61-2E29-A57F-DD265D841D99}"/>
                          </a:ext>
                        </a:extLst>
                      </p:cNvPr>
                      <p:cNvPicPr/>
                      <p:nvPr/>
                    </p:nvPicPr>
                    <p:blipFill>
                      <a:blip r:embed="rId4"/>
                      <a:stretch>
                        <a:fillRect/>
                      </a:stretch>
                    </p:blipFill>
                    <p:spPr>
                      <a:xfrm>
                        <a:off x="3726475" y="1678180"/>
                        <a:ext cx="3360373" cy="214252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A15E7D1E-984C-80E2-CB58-D3F6EC192D0E}"/>
              </a:ext>
            </a:extLst>
          </p:cNvPr>
          <p:cNvSpPr txBox="1"/>
          <p:nvPr/>
        </p:nvSpPr>
        <p:spPr>
          <a:xfrm>
            <a:off x="404719" y="4307777"/>
            <a:ext cx="11643941" cy="2390911"/>
          </a:xfrm>
          <a:prstGeom prst="rect">
            <a:avLst/>
          </a:prstGeom>
          <a:noFill/>
        </p:spPr>
        <p:txBody>
          <a:bodyPr wrap="square" rtlCol="0">
            <a:spAutoFit/>
          </a:bodyPr>
          <a:lstStyle/>
          <a:p>
            <a:pPr marL="380981" indent="-380981" defTabSz="1219140">
              <a:buFont typeface="Arial" panose="020B0604020202020204" pitchFamily="34" charset="0"/>
              <a:buChar char="•"/>
            </a:pPr>
            <a:r>
              <a:rPr lang="en-GB" sz="1867" dirty="0">
                <a:solidFill>
                  <a:srgbClr val="000000"/>
                </a:solidFill>
                <a:latin typeface="Arial" panose="020B0604020202020204"/>
              </a:rPr>
              <a:t>You can work in pairs. 2-3 pages (text and schemes). Hand in via Moodle. Due date: 28</a:t>
            </a:r>
            <a:r>
              <a:rPr lang="en-GB" sz="1867" baseline="30000" dirty="0">
                <a:solidFill>
                  <a:srgbClr val="000000"/>
                </a:solidFill>
                <a:latin typeface="Arial" panose="020B0604020202020204"/>
              </a:rPr>
              <a:t>th</a:t>
            </a:r>
            <a:r>
              <a:rPr lang="en-GB" sz="1867" dirty="0">
                <a:solidFill>
                  <a:srgbClr val="000000"/>
                </a:solidFill>
                <a:latin typeface="Arial" panose="020B0604020202020204"/>
              </a:rPr>
              <a:t> November</a:t>
            </a:r>
          </a:p>
          <a:p>
            <a:pPr marL="380981" indent="-380981" defTabSz="1219140">
              <a:buFont typeface="Arial" panose="020B0604020202020204" pitchFamily="34" charset="0"/>
              <a:buChar char="•"/>
            </a:pPr>
            <a:r>
              <a:rPr lang="en-GB" sz="1867" dirty="0">
                <a:solidFill>
                  <a:srgbClr val="000000"/>
                </a:solidFill>
                <a:latin typeface="Arial" panose="020B0604020202020204"/>
              </a:rPr>
              <a:t>There are multiple synthesis challenges with this molecule. A high-level assessment of the challenges is shown on the next slide</a:t>
            </a:r>
          </a:p>
          <a:p>
            <a:pPr marL="380981" indent="-380981" defTabSz="1219140">
              <a:buFont typeface="Arial" panose="020B0604020202020204" pitchFamily="34" charset="0"/>
              <a:buChar char="•"/>
            </a:pPr>
            <a:r>
              <a:rPr lang="en-GB" sz="1867" dirty="0">
                <a:solidFill>
                  <a:srgbClr val="000000"/>
                </a:solidFill>
                <a:latin typeface="Arial" panose="020B0604020202020204"/>
              </a:rPr>
              <a:t>For each of the challenges, outline how technology could be used to overcome the problem paying particular attention to the order by which you would apply the technologies and whether they will be more sustainable</a:t>
            </a:r>
          </a:p>
          <a:p>
            <a:pPr marL="380981" indent="-380981" defTabSz="1219140">
              <a:buFont typeface="Arial" panose="020B0604020202020204" pitchFamily="34" charset="0"/>
              <a:buChar char="•"/>
            </a:pPr>
            <a:r>
              <a:rPr lang="en-GB" sz="1867" dirty="0">
                <a:solidFill>
                  <a:srgbClr val="000000"/>
                </a:solidFill>
                <a:latin typeface="Arial" panose="020B0604020202020204"/>
              </a:rPr>
              <a:t>Grades will be given for creativity rather than whether the suggestion is completely viable</a:t>
            </a:r>
          </a:p>
          <a:p>
            <a:pPr marL="380981" indent="-380981" defTabSz="1219140">
              <a:buFont typeface="Arial" panose="020B0604020202020204" pitchFamily="34" charset="0"/>
              <a:buChar char="•"/>
            </a:pPr>
            <a:r>
              <a:rPr lang="en-GB" sz="1867" dirty="0">
                <a:solidFill>
                  <a:srgbClr val="000000"/>
                </a:solidFill>
                <a:latin typeface="Arial" panose="020B0604020202020204"/>
              </a:rPr>
              <a:t>English only</a:t>
            </a:r>
          </a:p>
        </p:txBody>
      </p:sp>
      <p:sp>
        <p:nvSpPr>
          <p:cNvPr id="7" name="TextBox 6">
            <a:extLst>
              <a:ext uri="{FF2B5EF4-FFF2-40B4-BE49-F238E27FC236}">
                <a16:creationId xmlns:a16="http://schemas.microsoft.com/office/drawing/2014/main" id="{FD4E6756-3BE2-7156-DB35-FF6A0D922A1E}"/>
              </a:ext>
            </a:extLst>
          </p:cNvPr>
          <p:cNvSpPr txBox="1"/>
          <p:nvPr/>
        </p:nvSpPr>
        <p:spPr>
          <a:xfrm>
            <a:off x="7344137" y="1220388"/>
            <a:ext cx="4704523" cy="1528945"/>
          </a:xfrm>
          <a:prstGeom prst="rect">
            <a:avLst/>
          </a:prstGeom>
          <a:noFill/>
        </p:spPr>
        <p:txBody>
          <a:bodyPr wrap="square" rtlCol="0">
            <a:spAutoFit/>
          </a:bodyPr>
          <a:lstStyle/>
          <a:p>
            <a:pPr marL="380981" indent="-380981" defTabSz="1219140">
              <a:buFont typeface="Arial" panose="020B0604020202020204" pitchFamily="34" charset="0"/>
              <a:buChar char="•"/>
            </a:pPr>
            <a:r>
              <a:rPr lang="en-GB" sz="1867" dirty="0">
                <a:solidFill>
                  <a:srgbClr val="000000"/>
                </a:solidFill>
                <a:latin typeface="Arial" panose="020B0604020202020204"/>
              </a:rPr>
              <a:t>The </a:t>
            </a:r>
            <a:r>
              <a:rPr lang="en-GB" sz="1867" dirty="0" err="1">
                <a:solidFill>
                  <a:srgbClr val="000000"/>
                </a:solidFill>
                <a:latin typeface="Arial" panose="020B0604020202020204"/>
              </a:rPr>
              <a:t>medchem</a:t>
            </a:r>
            <a:r>
              <a:rPr lang="en-GB" sz="1867" dirty="0">
                <a:solidFill>
                  <a:srgbClr val="000000"/>
                </a:solidFill>
                <a:latin typeface="Arial" panose="020B0604020202020204"/>
              </a:rPr>
              <a:t> story for this molecule has been published – please read the two papers</a:t>
            </a:r>
          </a:p>
          <a:p>
            <a:pPr marL="380981" indent="-380981" defTabSz="1219140">
              <a:buFont typeface="Arial" panose="020B0604020202020204" pitchFamily="34" charset="0"/>
              <a:buChar char="•"/>
            </a:pPr>
            <a:r>
              <a:rPr lang="en-GB" sz="1867" dirty="0">
                <a:solidFill>
                  <a:srgbClr val="000000"/>
                </a:solidFill>
                <a:latin typeface="Arial" panose="020B0604020202020204"/>
                <a:hlinkClick r:id="rId5"/>
              </a:rPr>
              <a:t>doi.org/10.1002/cmdc.202200303</a:t>
            </a:r>
            <a:endParaRPr lang="en-GB" sz="1867" dirty="0">
              <a:solidFill>
                <a:srgbClr val="000000"/>
              </a:solidFill>
              <a:latin typeface="Arial" panose="020B0604020202020204"/>
            </a:endParaRPr>
          </a:p>
          <a:p>
            <a:pPr marL="380981" indent="-380981" defTabSz="1219140">
              <a:buFont typeface="Arial" panose="020B0604020202020204" pitchFamily="34" charset="0"/>
              <a:buChar char="•"/>
            </a:pPr>
            <a:r>
              <a:rPr lang="en-GB" sz="1867" dirty="0">
                <a:solidFill>
                  <a:srgbClr val="000000"/>
                </a:solidFill>
                <a:latin typeface="Arial" panose="020B0604020202020204"/>
                <a:hlinkClick r:id="rId6"/>
              </a:rPr>
              <a:t>doi.org/10.1002/cmdc.202300051</a:t>
            </a:r>
            <a:endParaRPr lang="en-GB" sz="1867" dirty="0">
              <a:solidFill>
                <a:srgbClr val="000000"/>
              </a:solidFill>
              <a:latin typeface="Arial" panose="020B0604020202020204"/>
            </a:endParaRPr>
          </a:p>
        </p:txBody>
      </p:sp>
      <p:graphicFrame>
        <p:nvGraphicFramePr>
          <p:cNvPr id="8" name="Object 7">
            <a:extLst>
              <a:ext uri="{FF2B5EF4-FFF2-40B4-BE49-F238E27FC236}">
                <a16:creationId xmlns:a16="http://schemas.microsoft.com/office/drawing/2014/main" id="{3DB3AB5E-44EC-1DA6-2DA5-BDCD78FD0229}"/>
              </a:ext>
            </a:extLst>
          </p:cNvPr>
          <p:cNvGraphicFramePr>
            <a:graphicFrameLocks noChangeAspect="1"/>
          </p:cNvGraphicFramePr>
          <p:nvPr/>
        </p:nvGraphicFramePr>
        <p:xfrm>
          <a:off x="8237173" y="3104394"/>
          <a:ext cx="1219200" cy="1028700"/>
        </p:xfrm>
        <a:graphic>
          <a:graphicData uri="http://schemas.openxmlformats.org/presentationml/2006/ole">
            <mc:AlternateContent xmlns:mc="http://schemas.openxmlformats.org/markup-compatibility/2006">
              <mc:Choice xmlns:v="urn:schemas-microsoft-com:vml" Requires="v">
                <p:oleObj name="Acrobat Document" showAsIcon="1" r:id="rId7" imgW="914400" imgH="771822" progId="Acrobat.Document.DC">
                  <p:embed/>
                </p:oleObj>
              </mc:Choice>
              <mc:Fallback>
                <p:oleObj name="Acrobat Document" showAsIcon="1" r:id="rId7" imgW="914400" imgH="771822" progId="Acrobat.Document.DC">
                  <p:embed/>
                  <p:pic>
                    <p:nvPicPr>
                      <p:cNvPr id="8" name="Object 7">
                        <a:extLst>
                          <a:ext uri="{FF2B5EF4-FFF2-40B4-BE49-F238E27FC236}">
                            <a16:creationId xmlns:a16="http://schemas.microsoft.com/office/drawing/2014/main" id="{3DB3AB5E-44EC-1DA6-2DA5-BDCD78FD0229}"/>
                          </a:ext>
                        </a:extLst>
                      </p:cNvPr>
                      <p:cNvPicPr/>
                      <p:nvPr/>
                    </p:nvPicPr>
                    <p:blipFill>
                      <a:blip r:embed="rId8"/>
                      <a:stretch>
                        <a:fillRect/>
                      </a:stretch>
                    </p:blipFill>
                    <p:spPr>
                      <a:xfrm>
                        <a:off x="8237173" y="3104394"/>
                        <a:ext cx="1219200" cy="1028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689365C-A1CC-D58D-FFCE-D5C2F926CFED}"/>
              </a:ext>
            </a:extLst>
          </p:cNvPr>
          <p:cNvGraphicFramePr>
            <a:graphicFrameLocks noChangeAspect="1"/>
          </p:cNvGraphicFramePr>
          <p:nvPr/>
        </p:nvGraphicFramePr>
        <p:xfrm>
          <a:off x="9696399" y="3124739"/>
          <a:ext cx="1219200" cy="1028700"/>
        </p:xfrm>
        <a:graphic>
          <a:graphicData uri="http://schemas.openxmlformats.org/presentationml/2006/ole">
            <mc:AlternateContent xmlns:mc="http://schemas.openxmlformats.org/markup-compatibility/2006">
              <mc:Choice xmlns:v="urn:schemas-microsoft-com:vml" Requires="v">
                <p:oleObj name="Acrobat Document" showAsIcon="1" r:id="rId9" imgW="914400" imgH="771822" progId="Acrobat.Document.DC">
                  <p:embed/>
                </p:oleObj>
              </mc:Choice>
              <mc:Fallback>
                <p:oleObj name="Acrobat Document" showAsIcon="1" r:id="rId9" imgW="914400" imgH="771822" progId="Acrobat.Document.DC">
                  <p:embed/>
                  <p:pic>
                    <p:nvPicPr>
                      <p:cNvPr id="9" name="Object 8">
                        <a:extLst>
                          <a:ext uri="{FF2B5EF4-FFF2-40B4-BE49-F238E27FC236}">
                            <a16:creationId xmlns:a16="http://schemas.microsoft.com/office/drawing/2014/main" id="{6689365C-A1CC-D58D-FFCE-D5C2F926CFED}"/>
                          </a:ext>
                        </a:extLst>
                      </p:cNvPr>
                      <p:cNvPicPr/>
                      <p:nvPr/>
                    </p:nvPicPr>
                    <p:blipFill>
                      <a:blip r:embed="rId10"/>
                      <a:stretch>
                        <a:fillRect/>
                      </a:stretch>
                    </p:blipFill>
                    <p:spPr>
                      <a:xfrm>
                        <a:off x="9696399" y="3124739"/>
                        <a:ext cx="1219200" cy="1028700"/>
                      </a:xfrm>
                      <a:prstGeom prst="rect">
                        <a:avLst/>
                      </a:prstGeom>
                    </p:spPr>
                  </p:pic>
                </p:oleObj>
              </mc:Fallback>
            </mc:AlternateContent>
          </a:graphicData>
        </a:graphic>
      </p:graphicFrame>
    </p:spTree>
    <p:extLst>
      <p:ext uri="{BB962C8B-B14F-4D97-AF65-F5344CB8AC3E}">
        <p14:creationId xmlns:p14="http://schemas.microsoft.com/office/powerpoint/2010/main" val="2325892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93F690-CDE4-FC90-B016-A83CC3B0B5BA}"/>
              </a:ext>
            </a:extLst>
          </p:cNvPr>
          <p:cNvSpPr>
            <a:spLocks noGrp="1"/>
          </p:cNvSpPr>
          <p:nvPr>
            <p:ph type="sldNum" sz="quarter" idx="11"/>
          </p:nvPr>
        </p:nvSpPr>
        <p:spPr/>
        <p:txBody>
          <a:bodyPr/>
          <a:lstStyle/>
          <a:p>
            <a:pPr defTabSz="1219170"/>
            <a:fld id="{47547CF9-5B10-D24F-A8D7-45A9778164F7}" type="slidenum">
              <a:rPr lang="uk-UA">
                <a:latin typeface="Arial" panose="020B0604020202020204"/>
              </a:rPr>
              <a:pPr defTabSz="1219170"/>
              <a:t>2</a:t>
            </a:fld>
            <a:endParaRPr lang="uk-UA" dirty="0">
              <a:latin typeface="Arial" panose="020B0604020202020204"/>
            </a:endParaRPr>
          </a:p>
        </p:txBody>
      </p:sp>
      <p:sp>
        <p:nvSpPr>
          <p:cNvPr id="6" name="Arrow: Down 5">
            <a:extLst>
              <a:ext uri="{FF2B5EF4-FFF2-40B4-BE49-F238E27FC236}">
                <a16:creationId xmlns:a16="http://schemas.microsoft.com/office/drawing/2014/main" id="{1B48D07A-158B-9FD6-CA0B-905B1FABD344}"/>
              </a:ext>
            </a:extLst>
          </p:cNvPr>
          <p:cNvSpPr/>
          <p:nvPr/>
        </p:nvSpPr>
        <p:spPr>
          <a:xfrm rot="20008990">
            <a:off x="4683583" y="1171139"/>
            <a:ext cx="288032" cy="634628"/>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GB" sz="2400">
              <a:solidFill>
                <a:srgbClr val="FFFFFF"/>
              </a:solidFill>
              <a:latin typeface="Arial" panose="020B0604020202020204"/>
            </a:endParaRPr>
          </a:p>
        </p:txBody>
      </p:sp>
      <p:sp>
        <p:nvSpPr>
          <p:cNvPr id="7" name="TextBox 6">
            <a:extLst>
              <a:ext uri="{FF2B5EF4-FFF2-40B4-BE49-F238E27FC236}">
                <a16:creationId xmlns:a16="http://schemas.microsoft.com/office/drawing/2014/main" id="{FB2129B1-8F18-B99B-6DC3-46CC339DFBB0}"/>
              </a:ext>
            </a:extLst>
          </p:cNvPr>
          <p:cNvSpPr txBox="1"/>
          <p:nvPr/>
        </p:nvSpPr>
        <p:spPr>
          <a:xfrm>
            <a:off x="2566783" y="452831"/>
            <a:ext cx="2659549" cy="830997"/>
          </a:xfrm>
          <a:prstGeom prst="rect">
            <a:avLst/>
          </a:prstGeom>
          <a:noFill/>
        </p:spPr>
        <p:txBody>
          <a:bodyPr wrap="square" rtlCol="0">
            <a:spAutoFit/>
          </a:bodyPr>
          <a:lstStyle/>
          <a:p>
            <a:pPr defTabSz="1219170"/>
            <a:r>
              <a:rPr lang="en-GB" sz="2400" dirty="0">
                <a:solidFill>
                  <a:srgbClr val="000000"/>
                </a:solidFill>
                <a:latin typeface="Arial" panose="020B0604020202020204"/>
              </a:rPr>
              <a:t>Poly-substituted aromatics</a:t>
            </a:r>
          </a:p>
        </p:txBody>
      </p:sp>
      <p:sp>
        <p:nvSpPr>
          <p:cNvPr id="8" name="Arrow: Down 7">
            <a:extLst>
              <a:ext uri="{FF2B5EF4-FFF2-40B4-BE49-F238E27FC236}">
                <a16:creationId xmlns:a16="http://schemas.microsoft.com/office/drawing/2014/main" id="{64323934-2199-022F-91CC-B3C96D789996}"/>
              </a:ext>
            </a:extLst>
          </p:cNvPr>
          <p:cNvSpPr/>
          <p:nvPr/>
        </p:nvSpPr>
        <p:spPr>
          <a:xfrm rot="12942138">
            <a:off x="5974881" y="4524965"/>
            <a:ext cx="288032" cy="634628"/>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GB" sz="2400">
              <a:solidFill>
                <a:srgbClr val="FFFFFF"/>
              </a:solidFill>
              <a:latin typeface="Arial" panose="020B0604020202020204"/>
            </a:endParaRPr>
          </a:p>
        </p:txBody>
      </p:sp>
      <p:sp>
        <p:nvSpPr>
          <p:cNvPr id="9" name="TextBox 8">
            <a:extLst>
              <a:ext uri="{FF2B5EF4-FFF2-40B4-BE49-F238E27FC236}">
                <a16:creationId xmlns:a16="http://schemas.microsoft.com/office/drawing/2014/main" id="{BC537C37-4543-27C1-2C95-2FA6A26B9888}"/>
              </a:ext>
            </a:extLst>
          </p:cNvPr>
          <p:cNvSpPr txBox="1"/>
          <p:nvPr/>
        </p:nvSpPr>
        <p:spPr>
          <a:xfrm>
            <a:off x="3978795" y="5184002"/>
            <a:ext cx="2781044" cy="830997"/>
          </a:xfrm>
          <a:prstGeom prst="rect">
            <a:avLst/>
          </a:prstGeom>
          <a:noFill/>
        </p:spPr>
        <p:txBody>
          <a:bodyPr wrap="square" rtlCol="0">
            <a:spAutoFit/>
          </a:bodyPr>
          <a:lstStyle/>
          <a:p>
            <a:pPr defTabSz="1219170"/>
            <a:r>
              <a:rPr lang="en-GB" sz="2400" dirty="0">
                <a:solidFill>
                  <a:srgbClr val="000000"/>
                </a:solidFill>
                <a:latin typeface="Arial" panose="020B0604020202020204"/>
              </a:rPr>
              <a:t>Chiral quaternary centre</a:t>
            </a:r>
          </a:p>
        </p:txBody>
      </p:sp>
      <p:sp>
        <p:nvSpPr>
          <p:cNvPr id="10" name="Arrow: Down 9">
            <a:extLst>
              <a:ext uri="{FF2B5EF4-FFF2-40B4-BE49-F238E27FC236}">
                <a16:creationId xmlns:a16="http://schemas.microsoft.com/office/drawing/2014/main" id="{6F4956D2-68EA-30C3-9BDB-793DE48FA60B}"/>
              </a:ext>
            </a:extLst>
          </p:cNvPr>
          <p:cNvSpPr/>
          <p:nvPr/>
        </p:nvSpPr>
        <p:spPr>
          <a:xfrm rot="16200000">
            <a:off x="4069856" y="2801853"/>
            <a:ext cx="288032" cy="634628"/>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GB" sz="2400">
              <a:solidFill>
                <a:srgbClr val="FFFFFF"/>
              </a:solidFill>
              <a:latin typeface="Arial" panose="020B0604020202020204"/>
            </a:endParaRPr>
          </a:p>
        </p:txBody>
      </p:sp>
      <p:sp>
        <p:nvSpPr>
          <p:cNvPr id="11" name="TextBox 10">
            <a:extLst>
              <a:ext uri="{FF2B5EF4-FFF2-40B4-BE49-F238E27FC236}">
                <a16:creationId xmlns:a16="http://schemas.microsoft.com/office/drawing/2014/main" id="{B991C914-F953-83F0-61D8-D71AA085F989}"/>
              </a:ext>
            </a:extLst>
          </p:cNvPr>
          <p:cNvSpPr txBox="1"/>
          <p:nvPr/>
        </p:nvSpPr>
        <p:spPr>
          <a:xfrm>
            <a:off x="1677483" y="2873478"/>
            <a:ext cx="2219075" cy="461665"/>
          </a:xfrm>
          <a:prstGeom prst="rect">
            <a:avLst/>
          </a:prstGeom>
          <a:noFill/>
        </p:spPr>
        <p:txBody>
          <a:bodyPr wrap="square" rtlCol="0">
            <a:spAutoFit/>
          </a:bodyPr>
          <a:lstStyle/>
          <a:p>
            <a:pPr defTabSz="1219170"/>
            <a:r>
              <a:rPr lang="en-GB" sz="2400" dirty="0">
                <a:solidFill>
                  <a:srgbClr val="000000"/>
                </a:solidFill>
                <a:latin typeface="Arial" panose="020B0604020202020204"/>
              </a:rPr>
              <a:t>Atropisomers</a:t>
            </a:r>
          </a:p>
        </p:txBody>
      </p:sp>
      <p:graphicFrame>
        <p:nvGraphicFramePr>
          <p:cNvPr id="2" name="Object 1">
            <a:extLst>
              <a:ext uri="{FF2B5EF4-FFF2-40B4-BE49-F238E27FC236}">
                <a16:creationId xmlns:a16="http://schemas.microsoft.com/office/drawing/2014/main" id="{079823A8-CAD3-43D6-7E5E-F5D9AC645660}"/>
              </a:ext>
            </a:extLst>
          </p:cNvPr>
          <p:cNvGraphicFramePr>
            <a:graphicFrameLocks noChangeAspect="1"/>
          </p:cNvGraphicFramePr>
          <p:nvPr/>
        </p:nvGraphicFramePr>
        <p:xfrm>
          <a:off x="3608526" y="1988840"/>
          <a:ext cx="4141853" cy="2640779"/>
        </p:xfrm>
        <a:graphic>
          <a:graphicData uri="http://schemas.openxmlformats.org/presentationml/2006/ole">
            <mc:AlternateContent xmlns:mc="http://schemas.openxmlformats.org/markup-compatibility/2006">
              <mc:Choice xmlns:v="urn:schemas-microsoft-com:vml" Requires="v">
                <p:oleObj name="CS ChemDraw Drawing" r:id="rId2" imgW="1892719" imgH="1206493" progId="ChemDraw.Document.6.0">
                  <p:embed/>
                </p:oleObj>
              </mc:Choice>
              <mc:Fallback>
                <p:oleObj name="CS ChemDraw Drawing" r:id="rId2" imgW="1892719" imgH="1206493" progId="ChemDraw.Document.6.0">
                  <p:embed/>
                  <p:pic>
                    <p:nvPicPr>
                      <p:cNvPr id="2" name="Object 1">
                        <a:extLst>
                          <a:ext uri="{FF2B5EF4-FFF2-40B4-BE49-F238E27FC236}">
                            <a16:creationId xmlns:a16="http://schemas.microsoft.com/office/drawing/2014/main" id="{079823A8-CAD3-43D6-7E5E-F5D9AC645660}"/>
                          </a:ext>
                        </a:extLst>
                      </p:cNvPr>
                      <p:cNvPicPr/>
                      <p:nvPr/>
                    </p:nvPicPr>
                    <p:blipFill>
                      <a:blip r:embed="rId3"/>
                      <a:stretch>
                        <a:fillRect/>
                      </a:stretch>
                    </p:blipFill>
                    <p:spPr>
                      <a:xfrm>
                        <a:off x="3608526" y="1988840"/>
                        <a:ext cx="4141853" cy="2640779"/>
                      </a:xfrm>
                      <a:prstGeom prst="rect">
                        <a:avLst/>
                      </a:prstGeom>
                    </p:spPr>
                  </p:pic>
                </p:oleObj>
              </mc:Fallback>
            </mc:AlternateContent>
          </a:graphicData>
        </a:graphic>
      </p:graphicFrame>
      <p:sp>
        <p:nvSpPr>
          <p:cNvPr id="3" name="Arrow: Down 2">
            <a:extLst>
              <a:ext uri="{FF2B5EF4-FFF2-40B4-BE49-F238E27FC236}">
                <a16:creationId xmlns:a16="http://schemas.microsoft.com/office/drawing/2014/main" id="{C18DE3EA-6935-F00B-C6F2-838813219CCF}"/>
              </a:ext>
            </a:extLst>
          </p:cNvPr>
          <p:cNvSpPr/>
          <p:nvPr/>
        </p:nvSpPr>
        <p:spPr>
          <a:xfrm rot="3019274">
            <a:off x="6322289" y="1671525"/>
            <a:ext cx="288032" cy="634628"/>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GB" sz="2400">
              <a:solidFill>
                <a:srgbClr val="FFFFFF"/>
              </a:solidFill>
              <a:latin typeface="Arial" panose="020B0604020202020204"/>
            </a:endParaRPr>
          </a:p>
        </p:txBody>
      </p:sp>
      <p:sp>
        <p:nvSpPr>
          <p:cNvPr id="5" name="TextBox 4">
            <a:extLst>
              <a:ext uri="{FF2B5EF4-FFF2-40B4-BE49-F238E27FC236}">
                <a16:creationId xmlns:a16="http://schemas.microsoft.com/office/drawing/2014/main" id="{E484E722-E4D6-B79A-9019-A8A0EAE29D8D}"/>
              </a:ext>
            </a:extLst>
          </p:cNvPr>
          <p:cNvSpPr txBox="1"/>
          <p:nvPr/>
        </p:nvSpPr>
        <p:spPr>
          <a:xfrm>
            <a:off x="6802475" y="1078870"/>
            <a:ext cx="2781044" cy="830997"/>
          </a:xfrm>
          <a:prstGeom prst="rect">
            <a:avLst/>
          </a:prstGeom>
          <a:noFill/>
        </p:spPr>
        <p:txBody>
          <a:bodyPr wrap="square" rtlCol="0">
            <a:spAutoFit/>
          </a:bodyPr>
          <a:lstStyle/>
          <a:p>
            <a:pPr defTabSz="1219170"/>
            <a:r>
              <a:rPr lang="en-GB" sz="2400" dirty="0">
                <a:solidFill>
                  <a:srgbClr val="000000"/>
                </a:solidFill>
                <a:latin typeface="Arial" panose="020B0604020202020204"/>
              </a:rPr>
              <a:t>Sterically hindered coupling</a:t>
            </a:r>
          </a:p>
        </p:txBody>
      </p:sp>
      <p:sp>
        <p:nvSpPr>
          <p:cNvPr id="12" name="Arrow: Down 11">
            <a:extLst>
              <a:ext uri="{FF2B5EF4-FFF2-40B4-BE49-F238E27FC236}">
                <a16:creationId xmlns:a16="http://schemas.microsoft.com/office/drawing/2014/main" id="{9BFA5D0E-3AC6-DC26-B8AF-77B290983EEA}"/>
              </a:ext>
            </a:extLst>
          </p:cNvPr>
          <p:cNvSpPr/>
          <p:nvPr/>
        </p:nvSpPr>
        <p:spPr>
          <a:xfrm rot="7803685">
            <a:off x="7606364" y="4360503"/>
            <a:ext cx="288032" cy="634628"/>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GB" sz="2400">
              <a:solidFill>
                <a:srgbClr val="FFFFFF"/>
              </a:solidFill>
              <a:latin typeface="Arial" panose="020B0604020202020204"/>
            </a:endParaRPr>
          </a:p>
        </p:txBody>
      </p:sp>
      <p:sp>
        <p:nvSpPr>
          <p:cNvPr id="13" name="TextBox 12">
            <a:extLst>
              <a:ext uri="{FF2B5EF4-FFF2-40B4-BE49-F238E27FC236}">
                <a16:creationId xmlns:a16="http://schemas.microsoft.com/office/drawing/2014/main" id="{78B6F5FA-0398-2B8D-43B9-05BA790EA9C3}"/>
              </a:ext>
            </a:extLst>
          </p:cNvPr>
          <p:cNvSpPr txBox="1"/>
          <p:nvPr/>
        </p:nvSpPr>
        <p:spPr>
          <a:xfrm>
            <a:off x="7443415" y="4971342"/>
            <a:ext cx="2781044" cy="461665"/>
          </a:xfrm>
          <a:prstGeom prst="rect">
            <a:avLst/>
          </a:prstGeom>
          <a:noFill/>
        </p:spPr>
        <p:txBody>
          <a:bodyPr wrap="square" rtlCol="0">
            <a:spAutoFit/>
          </a:bodyPr>
          <a:lstStyle/>
          <a:p>
            <a:pPr defTabSz="1219170"/>
            <a:r>
              <a:rPr lang="en-GB" sz="2400" dirty="0">
                <a:solidFill>
                  <a:srgbClr val="000000"/>
                </a:solidFill>
                <a:latin typeface="Arial" panose="020B0604020202020204"/>
              </a:rPr>
              <a:t>Chiral amine</a:t>
            </a:r>
          </a:p>
        </p:txBody>
      </p:sp>
    </p:spTree>
    <p:extLst>
      <p:ext uri="{BB962C8B-B14F-4D97-AF65-F5344CB8AC3E}">
        <p14:creationId xmlns:p14="http://schemas.microsoft.com/office/powerpoint/2010/main" val="2718566754"/>
      </p:ext>
    </p:extLst>
  </p:cSld>
  <p:clrMapOvr>
    <a:masterClrMapping/>
  </p:clrMapOvr>
</p:sld>
</file>

<file path=ppt/theme/theme1.xml><?xml version="1.0" encoding="utf-8"?>
<a:theme xmlns:a="http://schemas.openxmlformats.org/drawingml/2006/main" name="Novartis 2016">
  <a:themeElements>
    <a:clrScheme name="Custom 6">
      <a:dk1>
        <a:srgbClr val="000000"/>
      </a:dk1>
      <a:lt1>
        <a:srgbClr val="FFFFFF"/>
      </a:lt1>
      <a:dk2>
        <a:srgbClr val="9D9D9C"/>
      </a:dk2>
      <a:lt2>
        <a:srgbClr val="C6C6C6"/>
      </a:lt2>
      <a:accent1>
        <a:srgbClr val="023761"/>
      </a:accent1>
      <a:accent2>
        <a:srgbClr val="0460A9"/>
      </a:accent2>
      <a:accent3>
        <a:srgbClr val="5191DD"/>
      </a:accent3>
      <a:accent4>
        <a:srgbClr val="9ABFDC"/>
      </a:accent4>
      <a:accent5>
        <a:srgbClr val="C6C6C6"/>
      </a:accent5>
      <a:accent6>
        <a:srgbClr val="9D9D9C"/>
      </a:accent6>
      <a:hlink>
        <a:srgbClr val="000000"/>
      </a:hlink>
      <a:folHlink>
        <a:srgbClr val="9D9D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accent1"/>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19B7BDB-81E6-4748-828F-5C5B12C9BF0B}" vid="{D724004F-CA97-47E7-9722-BAB7CE15913E}"/>
    </a:ext>
  </a:extLst>
</a:theme>
</file>

<file path=docProps/app.xml><?xml version="1.0" encoding="utf-8"?>
<Properties xmlns="http://schemas.openxmlformats.org/officeDocument/2006/extended-properties" xmlns:vt="http://schemas.openxmlformats.org/officeDocument/2006/docPropsVTypes">
  <TotalTime>0</TotalTime>
  <Words>145</Words>
  <Application>Microsoft Office PowerPoint</Application>
  <PresentationFormat>Widescreen</PresentationFormat>
  <Paragraphs>15</Paragraphs>
  <Slides>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vt:i4>
      </vt:variant>
    </vt:vector>
  </HeadingPairs>
  <TitlesOfParts>
    <vt:vector size="8" baseType="lpstr">
      <vt:lpstr>Arial</vt:lpstr>
      <vt:lpstr>Arial Black</vt:lpstr>
      <vt:lpstr>Wingdings</vt:lpstr>
      <vt:lpstr>Novartis 2016</vt:lpstr>
      <vt:lpstr>CS ChemDraw Drawing</vt:lpstr>
      <vt:lpstr>Acrobat Document</vt:lpstr>
      <vt:lpstr>Novartis IAG933_Assignment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Brocklehurst, Cara</dc:creator>
  <cp:lastModifiedBy>Brocklehurst, Cara</cp:lastModifiedBy>
  <cp:revision>2</cp:revision>
  <cp:lastPrinted>2024-10-23T19:48:28Z</cp:lastPrinted>
  <dcterms:created xsi:type="dcterms:W3CDTF">2024-08-15T10:50:11Z</dcterms:created>
  <dcterms:modified xsi:type="dcterms:W3CDTF">2024-10-23T19:53:08Z</dcterms:modified>
</cp:coreProperties>
</file>